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4"/>
  </p:notes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notesMasters/notesMaster1.xml" Type="http://schemas.openxmlformats.org/officeDocument/2006/relationships/notesMaster"/><Relationship Id="rId45" Target="theme/theme2.xml" Type="http://schemas.openxmlformats.org/officeDocument/2006/relationships/theme"/><Relationship Id="rId46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https://www.gov.nt.ca/ecc/sites/ecc/files/resources/rabies_story_book_inu.pdf</a:t>
            </a:r>
          </a:p>
          <a:p>
            <a:r>
              <a:rPr lang="en-US"/>
              <a:t/>
            </a:r>
          </a:p>
          <a:p>
            <a:r>
              <a:rPr lang="en-US"/>
              <a:t>https://www.gov.nt.ca/ecc/sites/ecc/files/resources/rabies_story_book_en.pdf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svg" Type="http://schemas.openxmlformats.org/officeDocument/2006/relationships/image"/><Relationship Id="rId12" Target="../media/image55.png" Type="http://schemas.openxmlformats.org/officeDocument/2006/relationships/image"/><Relationship Id="rId13" Target="../media/image56.svg" Type="http://schemas.openxmlformats.org/officeDocument/2006/relationships/image"/><Relationship Id="rId14" Target="../media/image57.png" Type="http://schemas.openxmlformats.org/officeDocument/2006/relationships/image"/><Relationship Id="rId15" Target="../media/image58.svg" Type="http://schemas.openxmlformats.org/officeDocument/2006/relationships/image"/><Relationship Id="rId16" Target="../media/image59.png" Type="http://schemas.openxmlformats.org/officeDocument/2006/relationships/image"/><Relationship Id="rId17" Target="../media/image60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0.png" Type="http://schemas.openxmlformats.org/officeDocument/2006/relationships/image"/><Relationship Id="rId4" Target="../media/image7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013" t="0" r="-735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94915"/>
            <a:ext cx="7482703" cy="3898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EF4925"/>
                </a:solidFill>
                <a:latin typeface="Bebas Neue Bold"/>
              </a:rPr>
              <a:t>VWB ᓄᓇᕗᒻᒥ ᓯᖏᖅᑕᐅᓯᒪᔪᑦ ᖃᐅᔨᒪᔭᐅᓕᕐᓂᖏᑦ ᐊᒻᒪᓗ ᓯᖏᖅᑕᐅᑦᑕᐃᓕᒪᑎᑦᑎᓂᕐᒧᑦ ᐃᓕᓐᓂᐊᒐᒃᓴᐅᔪᑦ </a:t>
            </a:r>
          </a:p>
          <a:p>
            <a:pPr>
              <a:lnSpc>
                <a:spcPts val="616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663470"/>
            <a:ext cx="6448901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ᐃᓕᓐᓂᐊᕈᑎᒃᓴᖅ 3: </a:t>
            </a:r>
          </a:p>
          <a:p>
            <a:pPr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ᓯᖏᖅᑕᐅᓯᒪᔪᑦ ᐊᒻᒪᓗ ᐃᓄᐃᑦ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511" r="0" b="-1846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30494" y="5052736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3426" y="4928242"/>
            <a:ext cx="7562730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ᓇᓗᓇᐃᔭᕐᓗᒋᑦ ᖃᓄᖅ ᐃᓄᒃ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ᓯᖏᖅᑕᐅᒍᓐᓇᕐᒪᖔᖅ ᐊᐃᑦᑑᑕᐅᓲᕐᒧᑦ ᐋᓐᓂᐊᕐᒧᑦ.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30494" y="7581541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3426" y="6856074"/>
            <a:ext cx="914384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ᓇᓗᓇᐃᔭᕐᓗᒋᑦ ᖃᓄᐃᓕᐅᖅᑕᐅᔭᕆᐊᓖᑦ ᒪᓕᒋᐊᖃᓲᑦ ᐃᓄᒃ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ᑮᔭᒥᓂᐅᒍᓂ ᕿᓱᒃᑕᒥᓂᐅᒍᓂ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ᐆᒪᔪᕐᒧᑦ ᐅᕝᕙᓘᓐᓃᑦ ᐊᑦᑐᖅᓯᔪᒥᓂᐅᔪᖅ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ᐊᓯᐊᓂᒃ ᐆᒪᔪᕐᒥᒃ ᓯᖏᖅᑕᐅᓯᒪᓇᓱᒋᔭᐅᔪᒥᒃ.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0494" y="885825"/>
            <a:ext cx="7058184" cy="224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EF4925"/>
                </a:solidFill>
                <a:latin typeface="Bebas Neue Bold"/>
              </a:rPr>
              <a:t>ᐃᓕᓐᓂᐊᖅᑕᐅᔪᒪᔪᑦ</a:t>
            </a:r>
          </a:p>
          <a:p>
            <a:pPr algn="ctr">
              <a:lnSpc>
                <a:spcPts val="896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69854"/>
            <a:ext cx="7873866" cy="227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ᐃᓱᓕᑉᐸᑦ ᑖᓐᓇ ᐃᓕᓐᓂᐊᕋᒃᓴᖅ, ᐃᒪᐃᓕᐅᕈᓐᓇᓕᕐᓂᐊᖅᑐᖓ:</a:t>
            </a:r>
          </a:p>
          <a:p>
            <a:pPr>
              <a:lnSpc>
                <a:spcPts val="602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7212" y="1266527"/>
            <a:ext cx="6100747" cy="7753947"/>
          </a:xfrm>
          <a:custGeom>
            <a:avLst/>
            <a:gdLst/>
            <a:ahLst/>
            <a:cxnLst/>
            <a:rect r="r" b="b" t="t" l="l"/>
            <a:pathLst>
              <a:path h="7753947" w="6100747">
                <a:moveTo>
                  <a:pt x="0" y="0"/>
                </a:moveTo>
                <a:lnTo>
                  <a:pt x="6100746" y="0"/>
                </a:lnTo>
                <a:lnTo>
                  <a:pt x="6100746" y="7753946"/>
                </a:lnTo>
                <a:lnTo>
                  <a:pt x="0" y="7753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112" t="-31999" r="-115850" b="-140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8400" y="3791542"/>
            <a:ext cx="2832158" cy="2832158"/>
          </a:xfrm>
          <a:custGeom>
            <a:avLst/>
            <a:gdLst/>
            <a:ahLst/>
            <a:cxnLst/>
            <a:rect r="r" b="b" t="t" l="l"/>
            <a:pathLst>
              <a:path h="2832158" w="2832158">
                <a:moveTo>
                  <a:pt x="0" y="0"/>
                </a:moveTo>
                <a:lnTo>
                  <a:pt x="2832158" y="0"/>
                </a:lnTo>
                <a:lnTo>
                  <a:pt x="2832158" y="2832158"/>
                </a:lnTo>
                <a:lnTo>
                  <a:pt x="0" y="2832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6689" y="4432045"/>
            <a:ext cx="603980" cy="4432880"/>
          </a:xfrm>
          <a:custGeom>
            <a:avLst/>
            <a:gdLst/>
            <a:ahLst/>
            <a:cxnLst/>
            <a:rect r="r" b="b" t="t" l="l"/>
            <a:pathLst>
              <a:path h="4432880" w="603980">
                <a:moveTo>
                  <a:pt x="0" y="0"/>
                </a:moveTo>
                <a:lnTo>
                  <a:pt x="603980" y="0"/>
                </a:lnTo>
                <a:lnTo>
                  <a:pt x="603980" y="4432880"/>
                </a:lnTo>
                <a:lnTo>
                  <a:pt x="0" y="443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152227"/>
            <a:ext cx="8947100" cy="2998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KWL ᑎᑎᖅᑐᖅᓯᒪᓂᖏᑦ ᕿᒥᕐᕈᓇᒃᑕᐅᔪᑦ</a:t>
            </a:r>
          </a:p>
          <a:p>
            <a:pPr algn="ctr">
              <a:lnSpc>
                <a:spcPts val="79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691453" y="4457491"/>
            <a:ext cx="6106164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ᐊᐱᖅᑯᑎᑎᑦ ᓇᓕᐊᑐᐃᓐᓇᑦ ᑭᐅᔭᒥᓂᐅᕚᑦ?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ᖃᓄᖅ ᐃᓕᔅᓯᒪᓕᖅᐱᑦ ᒫᓐᓇᐅᔪᖅ?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ᓄᑖᕐᓂᒃ ᐊᐱᖅᑯᑎᒃᓴᖃᖅᐱᑦ ᐃᓚᔭᐅᔪᓐᓇᖅᑐᓂᒃ ᑎᑎᖅᑐᖅᓯᒪᔪᓄᑦ?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01645" y="6697582"/>
            <a:ext cx="2064579" cy="2560718"/>
          </a:xfrm>
          <a:custGeom>
            <a:avLst/>
            <a:gdLst/>
            <a:ahLst/>
            <a:cxnLst/>
            <a:rect r="r" b="b" t="t" l="l"/>
            <a:pathLst>
              <a:path h="2560718" w="2064579">
                <a:moveTo>
                  <a:pt x="0" y="0"/>
                </a:moveTo>
                <a:lnTo>
                  <a:pt x="2064579" y="0"/>
                </a:lnTo>
                <a:lnTo>
                  <a:pt x="2064579" y="2560718"/>
                </a:lnTo>
                <a:lnTo>
                  <a:pt x="0" y="2560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54948"/>
            <a:ext cx="10052527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ᖃᐅᔨᒪᒐᑦᑕ ᑎᕆᒐᓂᐊᑦ ᓯᖏᖅᑕᐅᓲᑦ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ᐊᓯᖏᖕᓂᒃ ᐊᐃᑦᑐᖅᑕᐅᓯᒪᔪᓂᑦ ᑎᕆᒐᓂᐊᕐᓃᖅᑐᒥᓂᐅᓚᐅᖅᑎᓪᓗᒋᑦ.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729350" y="1012695"/>
            <a:ext cx="6097084" cy="1886139"/>
            <a:chOff x="0" y="0"/>
            <a:chExt cx="8129446" cy="25148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90971" y="87662"/>
              <a:ext cx="1738475" cy="2427190"/>
            </a:xfrm>
            <a:custGeom>
              <a:avLst/>
              <a:gdLst/>
              <a:ahLst/>
              <a:cxnLst/>
              <a:rect r="r" b="b" t="t" l="l"/>
              <a:pathLst>
                <a:path h="2427190" w="1738475">
                  <a:moveTo>
                    <a:pt x="0" y="0"/>
                  </a:moveTo>
                  <a:lnTo>
                    <a:pt x="1738475" y="0"/>
                  </a:lnTo>
                  <a:lnTo>
                    <a:pt x="1738475" y="2427190"/>
                  </a:lnTo>
                  <a:lnTo>
                    <a:pt x="0" y="2427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53984"/>
              <a:ext cx="3090296" cy="2294545"/>
            </a:xfrm>
            <a:custGeom>
              <a:avLst/>
              <a:gdLst/>
              <a:ahLst/>
              <a:cxnLst/>
              <a:rect r="r" b="b" t="t" l="l"/>
              <a:pathLst>
                <a:path h="2294545" w="3090296">
                  <a:moveTo>
                    <a:pt x="0" y="0"/>
                  </a:moveTo>
                  <a:lnTo>
                    <a:pt x="3090296" y="0"/>
                  </a:lnTo>
                  <a:lnTo>
                    <a:pt x="3090296" y="2294545"/>
                  </a:lnTo>
                  <a:lnTo>
                    <a:pt x="0" y="2294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587689" y="1035359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2"/>
                  </a:lnTo>
                  <a:lnTo>
                    <a:pt x="0" y="69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2171271">
              <a:off x="154978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4" y="0"/>
                  </a:lnTo>
                  <a:lnTo>
                    <a:pt x="560684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0" y="409625"/>
            <a:ext cx="10048875" cy="3252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EF4925"/>
                </a:solidFill>
                <a:latin typeface="Bebas Neue Bold"/>
              </a:rPr>
              <a:t>ᓯᖏᖅᑕᐅᓯᒪᓂᖅ ᕿᒥᕐᕈᒃᑲᓐᓂᒐᓛᓪᓗᒍ</a:t>
            </a:r>
          </a:p>
          <a:p>
            <a:pPr algn="ctr">
              <a:lnSpc>
                <a:spcPts val="868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542530"/>
            <a:ext cx="8771363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ᐃᓄᐃᑦ ᐊᐃᑦᑐᖅᑕᐅᔪᓐᓇᕆᕚᑦ ᓯᖏᑕᐅᓗᑎᑦ? </a:t>
            </a:r>
          </a:p>
          <a:p>
            <a:pPr>
              <a:lnSpc>
                <a:spcPts val="727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11349221" y="3485363"/>
            <a:ext cx="5244987" cy="3316274"/>
            <a:chOff x="0" y="0"/>
            <a:chExt cx="6993315" cy="4421699"/>
          </a:xfrm>
        </p:grpSpPr>
        <p:sp>
          <p:nvSpPr>
            <p:cNvPr name="Freeform 12" id="12"/>
            <p:cNvSpPr/>
            <p:nvPr/>
          </p:nvSpPr>
          <p:spPr>
            <a:xfrm flipH="true" flipV="false" rot="0">
              <a:off x="0" y="595824"/>
              <a:ext cx="2350738" cy="1768930"/>
            </a:xfrm>
            <a:custGeom>
              <a:avLst/>
              <a:gdLst/>
              <a:ahLst/>
              <a:cxnLst/>
              <a:rect r="r" b="b" t="t" l="l"/>
              <a:pathLst>
                <a:path h="1768930" w="2350738">
                  <a:moveTo>
                    <a:pt x="2350738" y="0"/>
                  </a:moveTo>
                  <a:lnTo>
                    <a:pt x="0" y="0"/>
                  </a:lnTo>
                  <a:lnTo>
                    <a:pt x="0" y="1768931"/>
                  </a:lnTo>
                  <a:lnTo>
                    <a:pt x="2350738" y="1768931"/>
                  </a:lnTo>
                  <a:lnTo>
                    <a:pt x="2350738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199437" y="692291"/>
              <a:ext cx="1793879" cy="2457368"/>
            </a:xfrm>
            <a:custGeom>
              <a:avLst/>
              <a:gdLst/>
              <a:ahLst/>
              <a:cxnLst/>
              <a:rect r="r" b="b" t="t" l="l"/>
              <a:pathLst>
                <a:path h="2457368" w="1793879">
                  <a:moveTo>
                    <a:pt x="0" y="0"/>
                  </a:moveTo>
                  <a:lnTo>
                    <a:pt x="1793878" y="0"/>
                  </a:lnTo>
                  <a:lnTo>
                    <a:pt x="1793878" y="2457368"/>
                  </a:lnTo>
                  <a:lnTo>
                    <a:pt x="0" y="2457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true" flipV="false" rot="0">
              <a:off x="0" y="2712968"/>
              <a:ext cx="2541681" cy="1708731"/>
            </a:xfrm>
            <a:custGeom>
              <a:avLst/>
              <a:gdLst/>
              <a:ahLst/>
              <a:cxnLst/>
              <a:rect r="r" b="b" t="t" l="l"/>
              <a:pathLst>
                <a:path h="1708731" w="2541681">
                  <a:moveTo>
                    <a:pt x="2541681" y="0"/>
                  </a:moveTo>
                  <a:lnTo>
                    <a:pt x="0" y="0"/>
                  </a:lnTo>
                  <a:lnTo>
                    <a:pt x="0" y="1708731"/>
                  </a:lnTo>
                  <a:lnTo>
                    <a:pt x="2541681" y="1708731"/>
                  </a:lnTo>
                  <a:lnTo>
                    <a:pt x="2541681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34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816518">
              <a:off x="2622143" y="1296843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1"/>
                  </a:lnTo>
                  <a:lnTo>
                    <a:pt x="0" y="697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true" rot="-787964">
              <a:off x="2590769" y="2881882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697531"/>
                  </a:moveTo>
                  <a:lnTo>
                    <a:pt x="2305889" y="697531"/>
                  </a:lnTo>
                  <a:lnTo>
                    <a:pt x="2305889" y="0"/>
                  </a:lnTo>
                  <a:lnTo>
                    <a:pt x="0" y="0"/>
                  </a:lnTo>
                  <a:lnTo>
                    <a:pt x="0" y="697531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2171271">
              <a:off x="99049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2171271">
              <a:off x="990498" y="2419570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4500282"/>
            <a:ext cx="8771363" cy="218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ᖃᐅᔨᒪᒋᕗᒍᑦ ᕿᒻᒦᑦ ᓯᖏᖅᑕᐅᓲᖑᓗᐊᖅᑐᑦ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ᐊᐃᑦᑐᖅᑕᐅᓯᒪᔪᓂᑦ ᑎᕆᒐᓂᐊᕐᓃᑦᑐᒥᓂᐅᓚᐅᖅᑎᓪᓗᒋᑦ ᐅᕝᕙᓘᓐᓃᑦ ᕿᒻᒥᓃᑦᑐᒥᓂᐅᓚᐅᖅᑎᓪᓗᒋᑦ.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ᑭᓯᐊᓂᓕ ᐃᓄᐃᑦ ᖃᓄᖅ?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4263" y="1419025"/>
            <a:ext cx="7120929" cy="7839275"/>
            <a:chOff x="0" y="0"/>
            <a:chExt cx="9494572" cy="10452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219875" y="0"/>
              <a:ext cx="5274697" cy="4437338"/>
            </a:xfrm>
            <a:custGeom>
              <a:avLst/>
              <a:gdLst/>
              <a:ahLst/>
              <a:cxnLst/>
              <a:rect r="r" b="b" t="t" l="l"/>
              <a:pathLst>
                <a:path h="4437338" w="5274697">
                  <a:moveTo>
                    <a:pt x="0" y="0"/>
                  </a:moveTo>
                  <a:lnTo>
                    <a:pt x="5274697" y="0"/>
                  </a:lnTo>
                  <a:lnTo>
                    <a:pt x="5274697" y="4437338"/>
                  </a:lnTo>
                  <a:lnTo>
                    <a:pt x="0" y="443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294299"/>
              <a:ext cx="3868563" cy="4143040"/>
            </a:xfrm>
            <a:custGeom>
              <a:avLst/>
              <a:gdLst/>
              <a:ahLst/>
              <a:cxnLst/>
              <a:rect r="r" b="b" t="t" l="l"/>
              <a:pathLst>
                <a:path h="4143040" w="3868563">
                  <a:moveTo>
                    <a:pt x="0" y="0"/>
                  </a:moveTo>
                  <a:lnTo>
                    <a:pt x="3868563" y="0"/>
                  </a:lnTo>
                  <a:lnTo>
                    <a:pt x="3868563" y="4143039"/>
                  </a:lnTo>
                  <a:lnTo>
                    <a:pt x="0" y="414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799340" y="391477"/>
              <a:ext cx="790570" cy="724359"/>
            </a:xfrm>
            <a:custGeom>
              <a:avLst/>
              <a:gdLst/>
              <a:ahLst/>
              <a:cxnLst/>
              <a:rect r="r" b="b" t="t" l="l"/>
              <a:pathLst>
                <a:path h="724359" w="790570">
                  <a:moveTo>
                    <a:pt x="0" y="0"/>
                  </a:moveTo>
                  <a:lnTo>
                    <a:pt x="790569" y="0"/>
                  </a:lnTo>
                  <a:lnTo>
                    <a:pt x="790569" y="724359"/>
                  </a:lnTo>
                  <a:lnTo>
                    <a:pt x="0" y="724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180608" y="6090297"/>
              <a:ext cx="4078534" cy="4362069"/>
            </a:xfrm>
            <a:custGeom>
              <a:avLst/>
              <a:gdLst/>
              <a:ahLst/>
              <a:cxnLst/>
              <a:rect r="r" b="b" t="t" l="l"/>
              <a:pathLst>
                <a:path h="4362069" w="4078534">
                  <a:moveTo>
                    <a:pt x="0" y="0"/>
                  </a:moveTo>
                  <a:lnTo>
                    <a:pt x="4078534" y="0"/>
                  </a:lnTo>
                  <a:lnTo>
                    <a:pt x="4078534" y="4362069"/>
                  </a:lnTo>
                  <a:lnTo>
                    <a:pt x="0" y="4362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259142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0" y="0"/>
                  </a:moveTo>
                  <a:lnTo>
                    <a:pt x="1369632" y="0"/>
                  </a:lnTo>
                  <a:lnTo>
                    <a:pt x="1369632" y="2588651"/>
                  </a:lnTo>
                  <a:lnTo>
                    <a:pt x="0" y="258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249466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1369631" y="0"/>
                  </a:moveTo>
                  <a:lnTo>
                    <a:pt x="0" y="0"/>
                  </a:lnTo>
                  <a:lnTo>
                    <a:pt x="0" y="2588651"/>
                  </a:lnTo>
                  <a:lnTo>
                    <a:pt x="1369631" y="2588651"/>
                  </a:lnTo>
                  <a:lnTo>
                    <a:pt x="1369631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2625030">
              <a:off x="2733399" y="5551075"/>
              <a:ext cx="692900" cy="1078444"/>
            </a:xfrm>
            <a:custGeom>
              <a:avLst/>
              <a:gdLst/>
              <a:ahLst/>
              <a:cxnLst/>
              <a:rect r="r" b="b" t="t" l="l"/>
              <a:pathLst>
                <a:path h="1078444" w="692900">
                  <a:moveTo>
                    <a:pt x="0" y="0"/>
                  </a:moveTo>
                  <a:lnTo>
                    <a:pt x="692901" y="0"/>
                  </a:lnTo>
                  <a:lnTo>
                    <a:pt x="692901" y="1078444"/>
                  </a:lnTo>
                  <a:lnTo>
                    <a:pt x="0" y="1078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4144360"/>
            <a:ext cx="9002394" cy="538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ᓯᖏᖅᓯᒍᑎᐅᓲᖅ ᐋᓐᓂᐊᖅ ᐆᒪᔪᕐᓂᑦ ᐃᓄᖕᓄᑦ ᐊᐃᑦᑑᑕᐅᓲᖑᕗᖅ. ᑕᒪᓐᓇ ᑐᑭᓕᒃ ᐋᓐᓂᐊᓕᕈᑕᐅᔪᓐᓇᖅᑐᖅ ᐊᐃᑦᑑᑕᐅᔪᓐᓇᖅᑐᖅ ᐆᒪᔪᕐᓂᑦ ᐃᓄᖕᓄᑦ.</a:t>
            </a:r>
          </a:p>
          <a:p>
            <a:pPr>
              <a:lnSpc>
                <a:spcPts val="4200"/>
              </a:lnSpc>
            </a:pP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ᐃᓄᐃᑦ ᐊᐃᑦᑐᖅᑕᐅᓲᑦ ᓯᖏᖅᑕᕈᑎᒧᑦ ᐋᓐᓂᐊᕐᒧᑦ ᐊᐃᑦᑐᖅᑕᐅᓯᒪᔪᒥᒃ ᐆᒪᔪᒧᕐᒧᑦ, ᕿᒻᒥᐅᓗᐊᓲᖑᓪᓗᑎᑦ. ᐃᓄᐃᑦ ᓯᖏᖅᑕᐅᔪᓐᓇᙱᓐᓂᖅᓴᐅᔪᑦ ᑎᕆᒐᓂᐊᕐᓂᑦ ᐅᕝᕙᓘᓐᓃᑦ ᐊᓯᖏᖕᓂᒃ ᐆᒪᔪᕐᓂᑦ.</a:t>
            </a:r>
          </a:p>
          <a:p>
            <a:pPr>
              <a:lnSpc>
                <a:spcPts val="420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523268"/>
            <a:ext cx="9114790" cy="972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EF4925"/>
                </a:solidFill>
                <a:latin typeface="Bebas Neue Bold"/>
              </a:rPr>
              <a:t>ᓯᖏᖅᑕᐅᓯᒪᔪᑦ ᐊᒻᒪᓗ ᐃᓄᐃᑦ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2577707"/>
            <a:ext cx="861473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ᐄ’ ᐊᐃᑦᑐᖅᑕᐅᔪᓐᓇᖅᐳᑦ!</a:t>
            </a:r>
          </a:p>
          <a:p>
            <a:pPr algn="ctr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40" r="0" b="-874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14400"/>
            <a:ext cx="16332979" cy="2889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700"/>
              </a:lnSpc>
            </a:pPr>
            <a:r>
              <a:rPr lang="en-US" sz="5500">
                <a:solidFill>
                  <a:srgbClr val="EF4925"/>
                </a:solidFill>
                <a:latin typeface="Bebas Neue Bold"/>
              </a:rPr>
              <a:t>ᖃᓄᖅ ᐃᓱᒪᕕᑦ ᐃᓄᒃ ᐊᐃᑦᑐᖅᓯᒪᔭᐅᔭᕆᐊᖓᓂᒃ</a:t>
            </a:r>
          </a:p>
          <a:p>
            <a:pPr>
              <a:lnSpc>
                <a:spcPts val="7700"/>
              </a:lnSpc>
            </a:pPr>
            <a:r>
              <a:rPr lang="en-US" sz="5500">
                <a:solidFill>
                  <a:srgbClr val="EF4925"/>
                </a:solidFill>
                <a:latin typeface="Bebas Neue Bold"/>
              </a:rPr>
              <a:t>ᓯᖏᖅᑕᐅᓯᒪᓗᓂ ᕿᒻᒥᒧᑦ ᐅᕝᕙᓘᓐᓃᑦ ᐊᓯᐊᓄᑦ ᐆᒪᔪᒧᑦ?</a:t>
            </a:r>
          </a:p>
          <a:p>
            <a:pPr>
              <a:lnSpc>
                <a:spcPts val="77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51938" y="2506561"/>
            <a:ext cx="3086100" cy="308610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324179" y="2765762"/>
            <a:ext cx="2650953" cy="2342780"/>
          </a:xfrm>
          <a:custGeom>
            <a:avLst/>
            <a:gdLst/>
            <a:ahLst/>
            <a:cxnLst/>
            <a:rect r="r" b="b" t="t" l="l"/>
            <a:pathLst>
              <a:path h="2342780" w="2650953">
                <a:moveTo>
                  <a:pt x="0" y="0"/>
                </a:moveTo>
                <a:lnTo>
                  <a:pt x="2650954" y="0"/>
                </a:lnTo>
                <a:lnTo>
                  <a:pt x="2650954" y="2342780"/>
                </a:lnTo>
                <a:lnTo>
                  <a:pt x="0" y="2342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799578" y="2506561"/>
            <a:ext cx="3086100" cy="308610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086921" y="2851411"/>
            <a:ext cx="2478550" cy="2243088"/>
          </a:xfrm>
          <a:custGeom>
            <a:avLst/>
            <a:gdLst/>
            <a:ahLst/>
            <a:cxnLst/>
            <a:rect r="r" b="b" t="t" l="l"/>
            <a:pathLst>
              <a:path h="2243088" w="2478550">
                <a:moveTo>
                  <a:pt x="0" y="0"/>
                </a:moveTo>
                <a:lnTo>
                  <a:pt x="2478550" y="0"/>
                </a:lnTo>
                <a:lnTo>
                  <a:pt x="2478550" y="2243088"/>
                </a:lnTo>
                <a:lnTo>
                  <a:pt x="0" y="224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2535" y="6172063"/>
            <a:ext cx="1447429" cy="1176365"/>
          </a:xfrm>
          <a:custGeom>
            <a:avLst/>
            <a:gdLst/>
            <a:ahLst/>
            <a:cxnLst/>
            <a:rect r="r" b="b" t="t" l="l"/>
            <a:pathLst>
              <a:path h="1176365" w="1447429">
                <a:moveTo>
                  <a:pt x="0" y="0"/>
                </a:moveTo>
                <a:lnTo>
                  <a:pt x="1447430" y="0"/>
                </a:lnTo>
                <a:lnTo>
                  <a:pt x="1447430" y="1176365"/>
                </a:lnTo>
                <a:lnTo>
                  <a:pt x="0" y="1176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72782" y="6460939"/>
            <a:ext cx="2327489" cy="2321670"/>
          </a:xfrm>
          <a:custGeom>
            <a:avLst/>
            <a:gdLst/>
            <a:ahLst/>
            <a:cxnLst/>
            <a:rect r="r" b="b" t="t" l="l"/>
            <a:pathLst>
              <a:path h="2321670" w="2327489">
                <a:moveTo>
                  <a:pt x="0" y="0"/>
                </a:moveTo>
                <a:lnTo>
                  <a:pt x="2327488" y="0"/>
                </a:lnTo>
                <a:lnTo>
                  <a:pt x="2327488" y="2321670"/>
                </a:lnTo>
                <a:lnTo>
                  <a:pt x="0" y="2321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678316" y="6010297"/>
            <a:ext cx="3086100" cy="30861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173200" y="6010297"/>
            <a:ext cx="3086100" cy="30861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675775" y="7345916"/>
            <a:ext cx="1126971" cy="1275379"/>
          </a:xfrm>
          <a:custGeom>
            <a:avLst/>
            <a:gdLst/>
            <a:ahLst/>
            <a:cxnLst/>
            <a:rect r="r" b="b" t="t" l="l"/>
            <a:pathLst>
              <a:path h="1275379" w="1126971">
                <a:moveTo>
                  <a:pt x="0" y="0"/>
                </a:moveTo>
                <a:lnTo>
                  <a:pt x="1126972" y="0"/>
                </a:lnTo>
                <a:lnTo>
                  <a:pt x="1126972" y="1275379"/>
                </a:lnTo>
                <a:lnTo>
                  <a:pt x="0" y="12753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424521" y="7434822"/>
            <a:ext cx="1434647" cy="860788"/>
          </a:xfrm>
          <a:custGeom>
            <a:avLst/>
            <a:gdLst/>
            <a:ahLst/>
            <a:cxnLst/>
            <a:rect r="r" b="b" t="t" l="l"/>
            <a:pathLst>
              <a:path h="860788" w="1434647">
                <a:moveTo>
                  <a:pt x="0" y="0"/>
                </a:moveTo>
                <a:lnTo>
                  <a:pt x="1434647" y="0"/>
                </a:lnTo>
                <a:lnTo>
                  <a:pt x="1434647" y="860788"/>
                </a:lnTo>
                <a:lnTo>
                  <a:pt x="0" y="860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865339" y="7123089"/>
            <a:ext cx="1206938" cy="860517"/>
          </a:xfrm>
          <a:custGeom>
            <a:avLst/>
            <a:gdLst/>
            <a:ahLst/>
            <a:cxnLst/>
            <a:rect r="r" b="b" t="t" l="l"/>
            <a:pathLst>
              <a:path h="860517" w="1206938">
                <a:moveTo>
                  <a:pt x="0" y="0"/>
                </a:moveTo>
                <a:lnTo>
                  <a:pt x="1206938" y="0"/>
                </a:lnTo>
                <a:lnTo>
                  <a:pt x="1206938" y="860517"/>
                </a:lnTo>
                <a:lnTo>
                  <a:pt x="0" y="860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28700" y="2047047"/>
            <a:ext cx="8115300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ᐃᓄᐃᑦ ᐊᐃᑦᑐᖅᑕᐅᓗᐊᓲᑦ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ᐋᓐᓂᐊᓕᕈᑕᐅᓲᕐᒧᑦ ᓯᖏᖅᑕᒥᓂᐅᑎᓪᓗᒋᑦ ᑮᔭᐅᓪᓗᑎᑦ ᕿᓱᒃᑕᐅᓪᓗᑎᓪᓘᓐᓃᑦ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ᐊᐃᑦᑐᖅᑕᐅᓯᒪᔪᒧᑦ ᐆᒪᔪᕐᒧᑦ, ᓲᕐᓗᒃ ᕿᒻᒥᒧᑦ.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ᑕᐃᒪᐃᒍᓐᓇᕆᕗᑦ ᐃᓄᐃᑦ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ᐊᐃᑦᑐᖅᑕᐅᓯᒪᓗᑎᑦ ᓯᖏᖅᑕᐅᓗᑎᑦ ᓄᕙᖓ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ᐊᐃᑦᑐᖅᑕᐅᓯᒪᔪᑉ ᐆᒪᔪᑉ ᕿᓕᕐᓂᑯᒨᕈᓂ ᐅᕝᕙᓘᓐᓃᑦ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ᐃᓄᑉ ᐃᔨᖏᒃ, ᖃᓂᖓ ᐅᕝᕙᓘᓐᓃᑦ ᕿᖓᖓᓄᑦ.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7930" y="942975"/>
            <a:ext cx="12770878" cy="1464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F4925"/>
                </a:solidFill>
                <a:latin typeface="Bebas Neue Bold"/>
              </a:rPr>
              <a:t>ᖃᓄᐃᖅ ᐃᓄᐃᑦ ᓯᖏᖅᑕᐅᓲᖑᒻᒪᖔᑖ ᐋᓐᓂᐊᓕᕐᓗᑎᑦ</a:t>
            </a:r>
          </a:p>
          <a:p>
            <a:pPr algn="ctr">
              <a:lnSpc>
                <a:spcPts val="588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40147" y="4011295"/>
            <a:ext cx="6193631" cy="5246370"/>
            <a:chOff x="0" y="0"/>
            <a:chExt cx="2374900" cy="2011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540" y="-2540"/>
              <a:ext cx="2377440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13459" t="0" r="-1345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0" y="1120318"/>
            <a:ext cx="14034790" cy="106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EF4925"/>
                </a:solidFill>
                <a:latin typeface="Bebas Neue Bold"/>
              </a:rPr>
              <a:t>ᓯᖏᖅᑕᐅᓯᒪᔪᑦ ᐊᒻᒪᓗ ᐃᓄᐃᑦ ᓱᓕᔪᑦ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019675"/>
            <a:ext cx="8885598" cy="5474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ᒪᓕᑦᑐᒍ ᓄᓇᕐᔪᐊᕐᒥ ᐋᓐᓂᐊᖃᕐᓇᙱᑦᑐᓕᕆᓂᕐᒧᑦ ᑲᑐᔾᔨᖃᑎᒌᖏᑦ, ᓯᖏᖅᑕᐅᓯᒪᔪᑦ 59,000 ᐃᓄᐃᑦ ᑐᖁᓲᑦ ᐊᕐᕌᒍᑕᒫᑦ ᓄᓇᕐᔪᐊᕐᒥ. ᐊᕝᕙᖏᑕ ᐅᖓᑕᐅᔨᓯᒪᔪᑦ ᓄᑕᖅᑲᐅᕗᑦ.</a:t>
            </a:r>
          </a:p>
          <a:p>
            <a:pPr>
              <a:lnSpc>
                <a:spcPts val="4340"/>
              </a:lnSpc>
            </a:pPr>
          </a:p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ᐃᓗᓕᖏᑦ ᒥᒃᓵᓄᑦ, ᐊᒥᓲᓂᖏᑦ ᓄᓇᕗᒻᒥ 2021−ᖑᑎᓪᓗᒍ ᑭᒡᓕᓯᓂᐊᖅᑕᐅᓯᒪᔪᑦ ᑲᓇᑕᒥ ᑭᒡᓕᓯᓂᐊᖅᑎᒻᒪᕆᒃᑯᓐᓄᑦ ᐃᒪᓐᓇᐅᑎᒋᓚᐅᖅᑐᑦ 36,858.</a:t>
            </a:r>
          </a:p>
          <a:p>
            <a:pPr>
              <a:lnSpc>
                <a:spcPts val="434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46629"/>
            <a:ext cx="17259300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ᓯᖏᖅᓯᓯᒪᔭᐅᓂᖅ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ᑐᖁᓐᓇᖅᑑᕗᖅ ᐋᓐᓂᐊᖅ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ᑲᒪᒋᔭᐅᑦᑎᐊᓪᓚᕆᒋᐊᓕᒃ.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23146" y="1028700"/>
            <a:ext cx="8536154" cy="8229600"/>
          </a:xfrm>
          <a:custGeom>
            <a:avLst/>
            <a:gdLst/>
            <a:ahLst/>
            <a:cxnLst/>
            <a:rect r="r" b="b" t="t" l="l"/>
            <a:pathLst>
              <a:path h="8229600" w="8536154">
                <a:moveTo>
                  <a:pt x="0" y="0"/>
                </a:moveTo>
                <a:lnTo>
                  <a:pt x="8536154" y="0"/>
                </a:lnTo>
                <a:lnTo>
                  <a:pt x="8536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17" t="0" r="-209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71027"/>
            <a:ext cx="7342317" cy="551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ᖃᓄᐃᓕᐅᕆᐊᖃᕋᓱᒋᕕᑦ ᐃᒪᐃᑕᐅᓐᓂᕈᕕᑦ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ᑮᔭᐅᓗᑎᑦ, ᕿᓱᒃᑕᐅᓗᑎᑦ 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ᐆᒪᔪᕐᒧᑦ ᐅᕝᕙᓘᓐᓃᑦ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ᐊᑦᑐᖅᓯᓐᓂᕈᕕᑦ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ᐆᒪᔪᕐᒥᒃ ᐃᓕᖅᑯᓯᖅᓱᑦᑎᐊᙱᑦᑐᒧᑦ?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92699" y="5090565"/>
            <a:ext cx="2714356" cy="1455882"/>
          </a:xfrm>
          <a:custGeom>
            <a:avLst/>
            <a:gdLst/>
            <a:ahLst/>
            <a:cxnLst/>
            <a:rect r="r" b="b" t="t" l="l"/>
            <a:pathLst>
              <a:path h="1455882" w="2714356">
                <a:moveTo>
                  <a:pt x="0" y="0"/>
                </a:moveTo>
                <a:lnTo>
                  <a:pt x="2714356" y="0"/>
                </a:lnTo>
                <a:lnTo>
                  <a:pt x="2714356" y="1455882"/>
                </a:lnTo>
                <a:lnTo>
                  <a:pt x="0" y="1455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319430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16030" y="8037849"/>
            <a:ext cx="1370639" cy="1355219"/>
          </a:xfrm>
          <a:custGeom>
            <a:avLst/>
            <a:gdLst/>
            <a:ahLst/>
            <a:cxnLst/>
            <a:rect r="r" b="b" t="t" l="l"/>
            <a:pathLst>
              <a:path h="1355219" w="1370639">
                <a:moveTo>
                  <a:pt x="0" y="0"/>
                </a:moveTo>
                <a:lnTo>
                  <a:pt x="1370639" y="0"/>
                </a:lnTo>
                <a:lnTo>
                  <a:pt x="1370639" y="1355219"/>
                </a:lnTo>
                <a:lnTo>
                  <a:pt x="0" y="1355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8460971"/>
            <a:ext cx="983956" cy="983956"/>
          </a:xfrm>
          <a:custGeom>
            <a:avLst/>
            <a:gdLst/>
            <a:ahLst/>
            <a:cxnLst/>
            <a:rect r="r" b="b" t="t" l="l"/>
            <a:pathLst>
              <a:path h="983956" w="983956">
                <a:moveTo>
                  <a:pt x="0" y="0"/>
                </a:moveTo>
                <a:lnTo>
                  <a:pt x="983956" y="0"/>
                </a:lnTo>
                <a:lnTo>
                  <a:pt x="983956" y="983956"/>
                </a:lnTo>
                <a:lnTo>
                  <a:pt x="0" y="983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3829218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95377" y="3450575"/>
            <a:ext cx="982584" cy="1544336"/>
          </a:xfrm>
          <a:custGeom>
            <a:avLst/>
            <a:gdLst/>
            <a:ahLst/>
            <a:cxnLst/>
            <a:rect r="r" b="b" t="t" l="l"/>
            <a:pathLst>
              <a:path h="1544336" w="982584">
                <a:moveTo>
                  <a:pt x="0" y="0"/>
                </a:moveTo>
                <a:lnTo>
                  <a:pt x="982584" y="0"/>
                </a:lnTo>
                <a:lnTo>
                  <a:pt x="982584" y="1544336"/>
                </a:lnTo>
                <a:lnTo>
                  <a:pt x="0" y="15443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00048" y="3938086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ᐅᖃᐅᔾᔨᓗᑎᑦ ᐃᓐᓇᕐᒥᒃ ᖃᓄᐃᑕᐅᓚᐅᕐᓂᕐᓂ.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219154" y="5128261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ᑮᔭᐅᓐᓂᕈᕕᑦ ᕿᓱᒃᑕᐅᓐᓂᕈᕕᓪᓘᓐᓂᑦ, ᐅᐊᓴᑲᐅᑎᒋᓗᒍ ᑭᓕᕐᓂᖓ ᐅᐊᓴᐅᒻᒥᒃ ᐊᑐᕐᓗᑎᑦ ᑎᓴᐃᖓᔪᒥᓪᓗ ᐃᒥᕐᒧᑦ.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28700" y="6639263"/>
            <a:ext cx="13021177" cy="1602633"/>
            <a:chOff x="0" y="0"/>
            <a:chExt cx="17361570" cy="21368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333565"/>
              <a:ext cx="1321405" cy="1321405"/>
            </a:xfrm>
            <a:custGeom>
              <a:avLst/>
              <a:gdLst/>
              <a:ahLst/>
              <a:cxnLst/>
              <a:rect r="r" b="b" t="t" l="l"/>
              <a:pathLst>
                <a:path h="1321405" w="1321405">
                  <a:moveTo>
                    <a:pt x="0" y="0"/>
                  </a:moveTo>
                  <a:lnTo>
                    <a:pt x="1321405" y="0"/>
                  </a:lnTo>
                  <a:lnTo>
                    <a:pt x="1321405" y="1321405"/>
                  </a:lnTo>
                  <a:lnTo>
                    <a:pt x="0" y="1321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5929824" y="0"/>
              <a:ext cx="1431746" cy="1988535"/>
            </a:xfrm>
            <a:custGeom>
              <a:avLst/>
              <a:gdLst/>
              <a:ahLst/>
              <a:cxnLst/>
              <a:rect r="r" b="b" t="t" l="l"/>
              <a:pathLst>
                <a:path h="1988535" w="1431746">
                  <a:moveTo>
                    <a:pt x="0" y="0"/>
                  </a:moveTo>
                  <a:lnTo>
                    <a:pt x="1431746" y="0"/>
                  </a:lnTo>
                  <a:lnTo>
                    <a:pt x="1431746" y="1988535"/>
                  </a:lnTo>
                  <a:lnTo>
                    <a:pt x="0" y="198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552333" y="518441"/>
              <a:ext cx="14473985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ᖁᐱᕐᕈᓂᑦ ᑐᖁᓴᐃᔾᔪᑎᖃᖅᑐᒧᑦ ᐅᐊᓴᕐᓗᒍ ᐃᒥᐊᓗᓕᒻᒧᑦ ᐅᕝᕙᓘᓐᓃᑦ ᐊᒥᐊᓕᒻᒧᑦ ᐅᐊᓴᐅᑎᓕᒻᒧᑦ.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746327"/>
            <a:ext cx="16230600" cy="2920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640"/>
              </a:lnSpc>
            </a:pPr>
            <a:r>
              <a:rPr lang="en-US" sz="7600">
                <a:solidFill>
                  <a:srgbClr val="EF4925"/>
                </a:solidFill>
                <a:latin typeface="Bebas Neue Bold"/>
              </a:rPr>
              <a:t>ᖃᓄᐃᓕᐅᕆᐊᖃᖅᑐᒃᓴᐅᒻᒪᖔᖅᐱᑦ</a:t>
            </a:r>
          </a:p>
          <a:p>
            <a:pPr>
              <a:lnSpc>
                <a:spcPts val="1288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380598"/>
            <a:ext cx="16530930" cy="141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 Bold"/>
              </a:rPr>
              <a:t>ᐃᒪᐃᓕᐅᕋᔭᖅᑐᑎᑦ ᑮᔭᐅᓐᓂᕈᕕᑦ ᐅᕝᕙᓘᓐᓃᑦ ᕿᓱᒃᑕᐅᓐᓂᕈᕕᑦ ᐆᒪᔪᕐᒧᑦ (ᓲᕐᓗᒃ ᕿᒻᒥᒧᑦ ᐅᕝᕙᓘᓐᓃᑦ ᑎᕆᒐᓂᐊᕐᒧᑦ)</a:t>
            </a: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 Bold"/>
              </a:rPr>
              <a:t>ᐅᕝᕙᓘᓐᓃᑦ ᐆᒪᔪᕐᒥᒃ ᐊᑦᑐᖅᓯᓐᓂᕈᕕᑦ ᖃᐅᔨᒪᔭᐅᔪᒥᒃ ᐅᕝᕙᓘᓐᓃᑦ ᑲᖐᒋᔭᐅᔪᒥᒃ ᓯᖏᖅᑕᐅᓯᒪᔫᔭᕆᐊᖓᓂᒃ.</a:t>
            </a:r>
          </a:p>
          <a:p>
            <a:pPr>
              <a:lnSpc>
                <a:spcPts val="364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2201410" y="8562742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ᐋᓐᓂᐊᕐᕕᓕᐊᑲᐅᑎᒋᓗᑎᑦ.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79421" y="5684257"/>
            <a:ext cx="3849942" cy="3849942"/>
            <a:chOff x="0" y="0"/>
            <a:chExt cx="5133256" cy="513325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5133256" cy="5133256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753543" y="309292"/>
              <a:ext cx="3626170" cy="4329756"/>
            </a:xfrm>
            <a:custGeom>
              <a:avLst/>
              <a:gdLst/>
              <a:ahLst/>
              <a:cxnLst/>
              <a:rect r="r" b="b" t="t" l="l"/>
              <a:pathLst>
                <a:path h="4329756" w="3626170">
                  <a:moveTo>
                    <a:pt x="0" y="0"/>
                  </a:moveTo>
                  <a:lnTo>
                    <a:pt x="3626170" y="0"/>
                  </a:lnTo>
                  <a:lnTo>
                    <a:pt x="3626170" y="4329756"/>
                  </a:lnTo>
                  <a:lnTo>
                    <a:pt x="0" y="4329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513866"/>
            <a:ext cx="16230600" cy="239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Lexend Deca"/>
              </a:rPr>
              <a:t>ᐃᒪᐃᒻᒪᑦ </a:t>
            </a:r>
            <a:r>
              <a:rPr lang="en-US" sz="4600">
                <a:solidFill>
                  <a:srgbClr val="EF492F"/>
                </a:solidFill>
                <a:latin typeface="Lexend Deca"/>
              </a:rPr>
              <a:t>ᐱᒻᒪᕆᐅᓪᓗᓂ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 ᐋᓐᓂᐊᕐᕕᓕᐊᕐᓗᑎᑦ  </a:t>
            </a:r>
            <a:r>
              <a:rPr lang="en-US" sz="4600">
                <a:solidFill>
                  <a:srgbClr val="EF492F"/>
                </a:solidFill>
                <a:latin typeface="Lexend Deca"/>
              </a:rPr>
              <a:t>24 ᐃᑲᕐᕋᑦ ᐃᓗᐊᓂ 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ᑮᔭᒥᓂᐅᒍᕕᑦ ᕿᓱᒃᑕᒥᓂᐅᒍᕕᓪᓘᓐᓃᑦ ᐆᒪᔪᕐᒧᑦ ᐅᕝᕙᓘᓐᓃᑦ ᐊᑦᑐᖅᓯᔪᒥᓂᐅᒍᕕᑦ ᐆᒪᔪᕐᒥᒃ ᓯᖏᖅᑕᐅᓯᒪᑐᐃᓐᓇᕆᐊᓕᒻᒧᑦ.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57250"/>
            <a:ext cx="9424829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ᐋᓐᓂᐊᕐᕕᓕᐊᖅᑐᑦ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386610"/>
            <a:ext cx="11450721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ᐋᓐᓂᐊᕐᕕᒻᒥ, ᐋᓐᓂᐊᓯᐅᖅᑎᐅᔪᖅ ᓘᒃᑖᕐᓘᓐᓃᑦ ᑲᒪᒐᔭᖅᑐᖅ ᕿᓕᕐᓂᑯᒥᓂᕐᓂᑦ ᐊᒻᒪᓗ ᐃᓱᒪᓕᐅᕐᓗᑎᑦ ᓯᖏᖅᑕᐅᑦᑕᐃᓕᒪᒍᑎᒥᒃ ᑲᐱᓯᓗᑎᑦ.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06836" y="763516"/>
            <a:ext cx="5070833" cy="2367169"/>
            <a:chOff x="0" y="0"/>
            <a:chExt cx="6761110" cy="31562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6809" y="75278"/>
              <a:ext cx="3062544" cy="3062544"/>
            </a:xfrm>
            <a:custGeom>
              <a:avLst/>
              <a:gdLst/>
              <a:ahLst/>
              <a:cxnLst/>
              <a:rect r="r" b="b" t="t" l="l"/>
              <a:pathLst>
                <a:path h="3062544" w="3062544">
                  <a:moveTo>
                    <a:pt x="0" y="0"/>
                  </a:moveTo>
                  <a:lnTo>
                    <a:pt x="3062544" y="0"/>
                  </a:lnTo>
                  <a:lnTo>
                    <a:pt x="3062544" y="3062544"/>
                  </a:lnTo>
                  <a:lnTo>
                    <a:pt x="0" y="3062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10032"/>
              <a:ext cx="3136161" cy="313616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33350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4747" lIns="54747" bIns="54747" rIns="54747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715352" y="0"/>
              <a:ext cx="3045758" cy="3156226"/>
            </a:xfrm>
            <a:custGeom>
              <a:avLst/>
              <a:gdLst/>
              <a:ahLst/>
              <a:cxnLst/>
              <a:rect r="r" b="b" t="t" l="l"/>
              <a:pathLst>
                <a:path h="3156226" w="3045758">
                  <a:moveTo>
                    <a:pt x="0" y="0"/>
                  </a:moveTo>
                  <a:lnTo>
                    <a:pt x="3045758" y="0"/>
                  </a:lnTo>
                  <a:lnTo>
                    <a:pt x="3045758" y="3156226"/>
                  </a:lnTo>
                  <a:lnTo>
                    <a:pt x="0" y="3156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721291"/>
            <a:ext cx="721340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The Rabies Vaccine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407734" y="7537276"/>
            <a:ext cx="13231636" cy="791124"/>
            <a:chOff x="0" y="0"/>
            <a:chExt cx="17642182" cy="105483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7642182" cy="1054832"/>
              <a:chOff x="0" y="0"/>
              <a:chExt cx="3484875" cy="208362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484876" cy="208362"/>
              </a:xfrm>
              <a:custGeom>
                <a:avLst/>
                <a:gdLst/>
                <a:ahLst/>
                <a:cxnLst/>
                <a:rect r="r" b="b" t="t" l="l"/>
                <a:pathLst>
                  <a:path h="208362" w="3484876">
                    <a:moveTo>
                      <a:pt x="29840" y="0"/>
                    </a:moveTo>
                    <a:lnTo>
                      <a:pt x="3455035" y="0"/>
                    </a:lnTo>
                    <a:cubicBezTo>
                      <a:pt x="3471516" y="0"/>
                      <a:pt x="3484876" y="13360"/>
                      <a:pt x="3484876" y="29840"/>
                    </a:cubicBezTo>
                    <a:lnTo>
                      <a:pt x="3484876" y="178521"/>
                    </a:lnTo>
                    <a:cubicBezTo>
                      <a:pt x="3484876" y="186436"/>
                      <a:pt x="3481732" y="194026"/>
                      <a:pt x="3476135" y="199622"/>
                    </a:cubicBezTo>
                    <a:cubicBezTo>
                      <a:pt x="3470539" y="205218"/>
                      <a:pt x="3462949" y="208362"/>
                      <a:pt x="3455035" y="208362"/>
                    </a:cubicBezTo>
                    <a:lnTo>
                      <a:pt x="29840" y="208362"/>
                    </a:lnTo>
                    <a:cubicBezTo>
                      <a:pt x="13360" y="208362"/>
                      <a:pt x="0" y="195002"/>
                      <a:pt x="0" y="178521"/>
                    </a:cubicBezTo>
                    <a:lnTo>
                      <a:pt x="0" y="29840"/>
                    </a:lnTo>
                    <a:cubicBezTo>
                      <a:pt x="0" y="21926"/>
                      <a:pt x="3144" y="14336"/>
                      <a:pt x="8740" y="8740"/>
                    </a:cubicBezTo>
                    <a:cubicBezTo>
                      <a:pt x="14336" y="3144"/>
                      <a:pt x="21926" y="0"/>
                      <a:pt x="2984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66675" cap="rnd">
                <a:solidFill>
                  <a:srgbClr val="EF4925"/>
                </a:solidFill>
                <a:prstDash val="solid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3484875" cy="2464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442961" y="151285"/>
              <a:ext cx="16756261" cy="685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340"/>
                </a:lnSpc>
              </a:pPr>
              <a:r>
                <a:rPr lang="en-US" sz="3100">
                  <a:solidFill>
                    <a:srgbClr val="000000"/>
                  </a:solidFill>
                  <a:latin typeface="Lexend Deca"/>
                </a:rPr>
                <a:t>ᓯᖏᖅᑕᐅᑦᑕᐃᓕᒪᒍᑏᑦ </a:t>
              </a:r>
              <a:r>
                <a:rPr lang="en-US" sz="3100">
                  <a:solidFill>
                    <a:srgbClr val="EF492F"/>
                  </a:solidFill>
                  <a:latin typeface="Lexend Deca"/>
                </a:rPr>
                <a:t>ᑲᐴᑏᑦ</a:t>
              </a:r>
              <a:r>
                <a:rPr lang="en-US" sz="3100">
                  <a:solidFill>
                    <a:srgbClr val="000000"/>
                  </a:solidFill>
                  <a:latin typeface="Lexend Deca"/>
                </a:rPr>
                <a:t> ᑕᐃᒪᐃᑎᑦᑎᒍᓐᓇᕐᒪᑕ </a:t>
              </a:r>
              <a:r>
                <a:rPr lang="en-US" sz="3100">
                  <a:solidFill>
                    <a:srgbClr val="EF492F"/>
                  </a:solidFill>
                  <a:latin typeface="Lexend Deca"/>
                </a:rPr>
                <a:t>ᐱᐅᓕᑦᑎᓗᑎᑦ ᐃᓅᓯᕐᓂ.</a:t>
              </a:r>
              <a:r>
                <a:rPr lang="en-US" sz="3100">
                  <a:solidFill>
                    <a:srgbClr val="000000"/>
                  </a:solidFill>
                  <a:latin typeface="Lexend Deca"/>
                </a:rPr>
                <a:t> 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3691572"/>
            <a:ext cx="16230600" cy="4104005"/>
            <a:chOff x="0" y="0"/>
            <a:chExt cx="21640800" cy="547200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0525972" y="133698"/>
              <a:ext cx="2668839" cy="1217658"/>
            </a:xfrm>
            <a:custGeom>
              <a:avLst/>
              <a:gdLst/>
              <a:ahLst/>
              <a:cxnLst/>
              <a:rect r="r" b="b" t="t" l="l"/>
              <a:pathLst>
                <a:path h="1217658" w="2668839">
                  <a:moveTo>
                    <a:pt x="0" y="0"/>
                  </a:moveTo>
                  <a:lnTo>
                    <a:pt x="2668839" y="0"/>
                  </a:lnTo>
                  <a:lnTo>
                    <a:pt x="2668839" y="1217658"/>
                  </a:lnTo>
                  <a:lnTo>
                    <a:pt x="0" y="1217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525972" y="2520451"/>
              <a:ext cx="2668839" cy="1217658"/>
            </a:xfrm>
            <a:custGeom>
              <a:avLst/>
              <a:gdLst/>
              <a:ahLst/>
              <a:cxnLst/>
              <a:rect r="r" b="b" t="t" l="l"/>
              <a:pathLst>
                <a:path h="1217658" w="2668839">
                  <a:moveTo>
                    <a:pt x="0" y="0"/>
                  </a:moveTo>
                  <a:lnTo>
                    <a:pt x="2668839" y="0"/>
                  </a:lnTo>
                  <a:lnTo>
                    <a:pt x="2668839" y="1217658"/>
                  </a:lnTo>
                  <a:lnTo>
                    <a:pt x="0" y="1217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0" y="-120714"/>
              <a:ext cx="10285076" cy="2155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Avenir"/>
                </a:rPr>
                <a:t>ᓯᖏᖅᑕᒥᓂᐅᒍᕕᑦ ᐊᒻᒪᓗ </a:t>
              </a:r>
            </a:p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EF492F"/>
                  </a:solidFill>
                  <a:latin typeface="Avenir"/>
                </a:rPr>
                <a:t>ᐃᒪᐃᑦᑕᐃᓕᒍᕕᑦ </a:t>
              </a:r>
              <a:r>
                <a:rPr lang="en-US" sz="3000">
                  <a:solidFill>
                    <a:srgbClr val="000000"/>
                  </a:solidFill>
                  <a:latin typeface="Avenir"/>
                </a:rPr>
                <a:t>ᓯᖏᖅᑕᐅᔾᔭᐃᒃᑯᑎᒧᑦ ᑲᐱᔭᐅᓗᑎᑦ ᑭᖑᕙᙱᑦᑐᒃᑯᑦ…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4219706" y="-133350"/>
              <a:ext cx="7421094" cy="2418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... ᐃᒪᓐᓇᑎᒋᐸᓗᒃ 100%</a:t>
              </a: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ᑐᖁᒍᓐᓇᖅᐳᑎᑦ.</a:t>
              </a:r>
            </a:p>
            <a:p>
              <a:pPr>
                <a:lnSpc>
                  <a:spcPts val="4759"/>
                </a:lnSpc>
              </a:pP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2253403"/>
              <a:ext cx="10070947" cy="3218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ᓯᖏᖅᑕᒥᓂᐅᒍᕕᑦ ᐊᒻᒪᓗ </a:t>
              </a: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EF492F"/>
                  </a:solidFill>
                  <a:latin typeface="Avenir"/>
                </a:rPr>
                <a:t>ᐃᒪᐃᒃᑯᕕᑦ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 ᓯᖏᖅᑕᐅᔾᔭᐃᒃᑯᑎᒥᒃ ᑲᐱᔭᐅᓗᑎᑦ ᑭᖑᕙᙱᑦᑐᒃᑯᑦ…</a:t>
              </a:r>
            </a:p>
            <a:p>
              <a:pPr>
                <a:lnSpc>
                  <a:spcPts val="4759"/>
                </a:lnSpc>
              </a:pP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4219706" y="2253403"/>
              <a:ext cx="7421094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... ᐃᒪᓐᓇᑎᒋᐸᓗᒃ 100%</a:t>
              </a: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ᓇᖅᑮᔪᓐᓇᑦᑎᐊᖅᐳᑎᑦ.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136982" y="1938951"/>
            <a:ext cx="8482203" cy="7319349"/>
            <a:chOff x="0" y="0"/>
            <a:chExt cx="18351500" cy="15835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74420" y="3459480"/>
              <a:ext cx="13009880" cy="10297159"/>
            </a:xfrm>
            <a:custGeom>
              <a:avLst/>
              <a:gdLst/>
              <a:ahLst/>
              <a:cxnLst/>
              <a:rect r="r" b="b" t="t" l="l"/>
              <a:pathLst>
                <a:path h="10297159" w="13009880">
                  <a:moveTo>
                    <a:pt x="0" y="0"/>
                  </a:moveTo>
                  <a:lnTo>
                    <a:pt x="13009880" y="0"/>
                  </a:lnTo>
                  <a:lnTo>
                    <a:pt x="13009880" y="10297159"/>
                  </a:lnTo>
                  <a:lnTo>
                    <a:pt x="0" y="10297159"/>
                  </a:lnTo>
                  <a:close/>
                </a:path>
              </a:pathLst>
            </a:custGeom>
            <a:blipFill>
              <a:blip r:embed="rId2"/>
              <a:stretch>
                <a:fillRect l="-9398" t="0" r="-939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351500" cy="15835630"/>
            </a:xfrm>
            <a:custGeom>
              <a:avLst/>
              <a:gdLst/>
              <a:ahLst/>
              <a:cxnLst/>
              <a:rect r="r" b="b" t="t" l="l"/>
              <a:pathLst>
                <a:path h="15835630" w="18351500">
                  <a:moveTo>
                    <a:pt x="0" y="0"/>
                  </a:moveTo>
                  <a:lnTo>
                    <a:pt x="0" y="15835630"/>
                  </a:lnTo>
                  <a:lnTo>
                    <a:pt x="18351500" y="15835630"/>
                  </a:lnTo>
                  <a:lnTo>
                    <a:pt x="18351500" y="0"/>
                  </a:lnTo>
                  <a:lnTo>
                    <a:pt x="0" y="0"/>
                  </a:lnTo>
                  <a:close/>
                  <a:moveTo>
                    <a:pt x="13288011" y="12829540"/>
                  </a:moveTo>
                  <a:lnTo>
                    <a:pt x="1766570" y="12829540"/>
                  </a:lnTo>
                  <a:lnTo>
                    <a:pt x="1766570" y="4297680"/>
                  </a:lnTo>
                  <a:lnTo>
                    <a:pt x="13288011" y="4297680"/>
                  </a:lnTo>
                  <a:lnTo>
                    <a:pt x="13288011" y="12829540"/>
                  </a:lnTo>
                  <a:close/>
                </a:path>
              </a:pathLst>
            </a:custGeom>
            <a:blipFill>
              <a:blip r:embed="rId3"/>
              <a:stretch>
                <a:fillRect l="-315" t="0" r="-31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3195518" y="772653"/>
            <a:ext cx="12134533" cy="1988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ᐆᑦᑐᕋᐅᔭᙳᐊᕐᓂᒃᑯᑦ ᑐᑭᓯᓇᖅᓯᑎᑦᑎᔪᑦ</a:t>
            </a:r>
          </a:p>
          <a:p>
            <a:pPr algn="ctr" marL="0" indent="0" lvl="0">
              <a:lnSpc>
                <a:spcPts val="79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06049"/>
            <a:ext cx="1212124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ulaayu learns about rabies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390040"/>
            <a:ext cx="9154288" cy="72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ᑕᖅᕿᐊᖅ ᐃᓕᓐᓂᐊᖅᑐᖅ ᓯᖏᖅᑕᐅᓯᒪᔪᑦ ᒥᒃᓵᓄᑦ ᑖᒃᑕ ᕼᐃᐅᒧᑦ ᓴᓇᔭᒥᓂᖅ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ᕕᑦᓂ ᐅᓂᒃᑳᖅᑐᐊᖅᑐᖅ ᐃᓄᒻᒥᒃ ᐊᕐᓇᒥᒃ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ᐃᓕᓐᓂᐊᖅᑐᒥᓂᐅᔪᖅ ᓯᖏᖅᑕᐅᓯᒪᔪᒥᒃ ᕿᒻᒥᖏᑦ ᑎᕆᒐᓂᐊᕐᒨᖅᑐᒥᓂᐅᓚᐅᖅᑎᓪᓗᒋᑦ ᓄᓇᑐᐃᓐᓇᕐᒦᑦᑐᑎᑦ.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ᐅᖃᓕᒫᕐᓗᒍ ᖃᐅᔨᒃᑲᓐᓂᖁᓪᓗᑎᑦ ᓯᖏᖅᑕᐅᓯᒪᓂᐅᑉ ᒥᒃᓵᓄᑦ, ᖃᓄᖅ ᐊᐃᑦᑑᑕᐅᓲᖑᒻᒪᖔᕐᒥᒃ, ᐊᒻᒪᓗ ᖃᓄᖅ ᐊᐃᑦᑐᖅᑕᐅᑦᑕᐃᓕᒪᒍᓐᓇᕐᒪᖔᑦ ᐃᓄᐃᑦ ᐊᒻᒪᓗ ᕿᒻᒦᑦ.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149947" y="517858"/>
            <a:ext cx="4944568" cy="6465397"/>
          </a:xfrm>
          <a:custGeom>
            <a:avLst/>
            <a:gdLst/>
            <a:ahLst/>
            <a:cxnLst/>
            <a:rect r="r" b="b" t="t" l="l"/>
            <a:pathLst>
              <a:path h="6465397" w="4944568">
                <a:moveTo>
                  <a:pt x="0" y="0"/>
                </a:moveTo>
                <a:lnTo>
                  <a:pt x="4944568" y="0"/>
                </a:lnTo>
                <a:lnTo>
                  <a:pt x="4944568" y="6465397"/>
                </a:lnTo>
                <a:lnTo>
                  <a:pt x="0" y="6465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02999" y="4674267"/>
            <a:ext cx="3572961" cy="4584033"/>
          </a:xfrm>
          <a:custGeom>
            <a:avLst/>
            <a:gdLst/>
            <a:ahLst/>
            <a:cxnLst/>
            <a:rect r="r" b="b" t="t" l="l"/>
            <a:pathLst>
              <a:path h="4584033" w="3572961">
                <a:moveTo>
                  <a:pt x="0" y="0"/>
                </a:moveTo>
                <a:lnTo>
                  <a:pt x="3572961" y="0"/>
                </a:lnTo>
                <a:lnTo>
                  <a:pt x="3572961" y="4584033"/>
                </a:lnTo>
                <a:lnTo>
                  <a:pt x="0" y="4584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04576" y="1124813"/>
            <a:ext cx="6810375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ᐆᑦᑐᕋᓚᐅᖅᑕ</a:t>
            </a:r>
          </a:p>
          <a:p>
            <a:pPr algn="ctr">
              <a:lnSpc>
                <a:spcPts val="1288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DAGDiRmNQGg</dc:identifier>
  <dcterms:modified xsi:type="dcterms:W3CDTF">2011-08-01T06:04:30Z</dcterms:modified>
  <cp:revision>1</cp:revision>
  <dc:title>North Baffin - NRAPEP Lesson 3: Rabies and Humans- Slides</dc:title>
</cp:coreProperties>
</file>