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Relationship Id="rId4" Target="../media/image3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2" Target="../media/image34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59" t="0" r="-4874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16915"/>
            <a:ext cx="7482703" cy="3898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EF4925"/>
                </a:solidFill>
                <a:latin typeface="Bebas Neue Bold"/>
              </a:rPr>
              <a:t>VWB ᓄᓇᕗᒻᒥ ᓯᖏᖅᑕᐅᓯᒪᔪᑦ ᖃᐅᔨᒪᔭᐅᓕᕐᓂᖏᑦ ᐊᒻᒪᓗ ᓯᖏᖅᑕᐅᑦᑕᐃᓕᒪᑎᑦᑎᓂᕐᒧᑦ ᐃᓕᓐᓂᐊᒐᒃᓴᐅᔪᑦ </a:t>
            </a:r>
          </a:p>
          <a:p>
            <a:pPr>
              <a:lnSpc>
                <a:spcPts val="616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363632" y="4463797"/>
            <a:ext cx="6019483" cy="2153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ᐃᓕᓐᓂᐊᕈᑎ 2: 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ᓯᖏᖅᑕᐅᓯᒪᔪᑦ ᐊᒻᒪᓗ ᕿᒻᒦᑦ</a:t>
            </a:r>
          </a:p>
          <a:p>
            <a:pPr algn="ctr">
              <a:lnSpc>
                <a:spcPts val="574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4993" t="0" r="-2499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400358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7083362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10393" y="5575901"/>
            <a:ext cx="7873866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ᓇᓗᓇᐃᔭᕐᓗᒋᑦ ᓯᖏᖅᑕᐅᓯᒪᔪᑦ ᖃᓄᐃᓲᖑᓂᖏᑦ ᕿᒻᒥᓂᑦ.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10393" y="6957971"/>
            <a:ext cx="809788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ᓇᓗᓇᐃᔭᐃᓗᑎᑦ ᖃᓄᖅ ᕿᒻᒦᑦ ᓯᖏᖅᑕᐅᑦᑕᐃᓕᒪᒍᓐᓇᕐᒪᖔᑕ.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1378270"/>
            <a:ext cx="10744910" cy="3098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>
                <a:solidFill>
                  <a:srgbClr val="EF4925"/>
                </a:solidFill>
                <a:latin typeface="Bebas Neue Bold"/>
              </a:rPr>
              <a:t>ᐃᓕᓐᓂᐊᖅᑕᐅᔪᒪᔪᑦ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808363" y="2982585"/>
            <a:ext cx="7873866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Lexend Deca"/>
              </a:rPr>
              <a:t>ᐃᓱᓕᑉᐸᑦ ᑖᓐᓇ ᐃᓕᓐᓂᐊᕋᒃᓴᖅ, ᐃᒪᐃᓕᐅᕈᓐᓇᓕᕐᓂᐊᖅᑐᖓ: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8857"/>
            <a:ext cx="18288000" cy="10395857"/>
          </a:xfrm>
          <a:custGeom>
            <a:avLst/>
            <a:gdLst/>
            <a:ahLst/>
            <a:cxnLst/>
            <a:rect r="r" b="b" t="t" l="l"/>
            <a:pathLst>
              <a:path h="10395857" w="18288000">
                <a:moveTo>
                  <a:pt x="0" y="0"/>
                </a:moveTo>
                <a:lnTo>
                  <a:pt x="18288000" y="0"/>
                </a:lnTo>
                <a:lnTo>
                  <a:pt x="18288000" y="10395857"/>
                </a:lnTo>
                <a:lnTo>
                  <a:pt x="0" y="1039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62" r="0" b="-1292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01416" y="1610935"/>
            <a:ext cx="14685169" cy="317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F"/>
                </a:solidFill>
                <a:latin typeface="Bebas Neue Bold"/>
              </a:rPr>
              <a:t>ᖃᓄᖅ ᐃᓱᒪᕕᑦ ᕿᒻᒦᑦ ᒥᒃᓵᓄᑦ?</a:t>
            </a:r>
          </a:p>
          <a:p>
            <a:pPr algn="ctr">
              <a:lnSpc>
                <a:spcPts val="1274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866895" y="4188563"/>
            <a:ext cx="7277105" cy="2635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Lexend Deca"/>
              </a:rPr>
              <a:t>ᐱᐅᙱᑦᑑᓪᓗᒋ, ᐱᐅᔫᓪᓗᒋᑦ ᐅᕝᕙᓘᓐᓃᑦ ᑕᒪᒃᑮᒃ?</a:t>
            </a:r>
          </a:p>
          <a:p>
            <a:pPr>
              <a:lnSpc>
                <a:spcPts val="700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42890"/>
            <a:ext cx="12482195" cy="2069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260"/>
              </a:lnSpc>
            </a:pPr>
            <a:r>
              <a:rPr lang="en-US" sz="5900">
                <a:solidFill>
                  <a:srgbClr val="EF4925"/>
                </a:solidFill>
                <a:latin typeface="Bebas Neue Bold"/>
              </a:rPr>
              <a:t>ᓯᖏᖅᑕᐅᓯᒪᓂᖅ ᕿᒥᕐᕈᒃᑲᓐᓂᒐᓛᓪᓗᒍ</a:t>
            </a:r>
          </a:p>
          <a:p>
            <a:pPr marL="0" indent="0" lvl="0">
              <a:lnSpc>
                <a:spcPts val="826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59759" y="1441706"/>
            <a:ext cx="4599541" cy="7158818"/>
          </a:xfrm>
          <a:custGeom>
            <a:avLst/>
            <a:gdLst/>
            <a:ahLst/>
            <a:cxnLst/>
            <a:rect r="r" b="b" t="t" l="l"/>
            <a:pathLst>
              <a:path h="7158818" w="4599541">
                <a:moveTo>
                  <a:pt x="0" y="0"/>
                </a:moveTo>
                <a:lnTo>
                  <a:pt x="4599541" y="0"/>
                </a:lnTo>
                <a:lnTo>
                  <a:pt x="4599541" y="7158818"/>
                </a:lnTo>
                <a:lnTo>
                  <a:pt x="0" y="7158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18796" y="2490335"/>
            <a:ext cx="3389947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ᐃᖅᑲᐅᒪᒋᑦ…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54230" y="3874293"/>
            <a:ext cx="986119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ᓯᖏᖅᑕᐅᓯᒪᓂᖅ ᐃᒪᐃᑦᑑᕗᖅ ᑐᖁᓐᓇᖅᑐᖅ ᐋᓐᓂᐊᖅ ᐊᐃᑦᑑᑕᒥᓂᐅᓲᖑᓪᓗᓂ.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689699" y="4699988"/>
            <a:ext cx="4145954" cy="4156345"/>
          </a:xfrm>
          <a:custGeom>
            <a:avLst/>
            <a:gdLst/>
            <a:ahLst/>
            <a:cxnLst/>
            <a:rect r="r" b="b" t="t" l="l"/>
            <a:pathLst>
              <a:path h="4156345" w="4145954">
                <a:moveTo>
                  <a:pt x="0" y="0"/>
                </a:moveTo>
                <a:lnTo>
                  <a:pt x="4145954" y="0"/>
                </a:lnTo>
                <a:lnTo>
                  <a:pt x="4145954" y="4156344"/>
                </a:lnTo>
                <a:lnTo>
                  <a:pt x="0" y="4156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54230" y="5588158"/>
            <a:ext cx="5811363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ᓯᖏᖅᑕᐅᓲᖅ ᐋᓐᓂᐊᖅ ᐆᒪᔪᕐᓂᑦ ᐊᒃᓱᒻᒪᕆᒃ ᐋᓐᓂᐊᓕᖅᑎᑦᑎᓲᖅ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ᐊᐃᑦᑐᖅᑕᐅᓯᒪᔪᑦ ᐆᒪᔪᐃᑦ ᓯᖏᖅᑕᐅᓯᒪᓪᓗᑎᑦ ᑐᖁᐃᓐᓇᐸᓗᓲᑦ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80459" y="1028700"/>
            <a:ext cx="9878841" cy="8185706"/>
          </a:xfrm>
          <a:custGeom>
            <a:avLst/>
            <a:gdLst/>
            <a:ahLst/>
            <a:cxnLst/>
            <a:rect r="r" b="b" t="t" l="l"/>
            <a:pathLst>
              <a:path h="8185706" w="9878841">
                <a:moveTo>
                  <a:pt x="0" y="0"/>
                </a:moveTo>
                <a:lnTo>
                  <a:pt x="9878841" y="0"/>
                </a:lnTo>
                <a:lnTo>
                  <a:pt x="9878841" y="8185706"/>
                </a:lnTo>
                <a:lnTo>
                  <a:pt x="0" y="8185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456" r="0" b="-304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64213" y="1854689"/>
            <a:ext cx="6616246" cy="459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EF4925"/>
                </a:solidFill>
                <a:latin typeface="Lexend Deca"/>
              </a:rPr>
              <a:t>ᖃᓄᖅ ᐃᓱᒪᒋᔭᖃᖅᐱᑦ</a:t>
            </a:r>
            <a:r>
              <a:rPr lang="en-US" sz="5199">
                <a:solidFill>
                  <a:srgbClr val="010101"/>
                </a:solidFill>
                <a:latin typeface="Lexend Deca"/>
              </a:rPr>
              <a:t> ᕿᒻᒦᑦ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ᐊᐃᑦᑐᖅᑕᐅᓲᖑᒋᐊᖏᓐ</a:t>
            </a:r>
            <a:r>
              <a:rPr lang="en-US" sz="5199">
                <a:solidFill>
                  <a:srgbClr val="010101"/>
                </a:solidFill>
                <a:latin typeface="Lexend Deca"/>
              </a:rPr>
              <a:t>ᓂᒃ ᓯᖏᖅᑕᐅᓪᓗᑎᑦ ᐋᓐᓂᐊᕐᒥᒃ?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88535" y="1028700"/>
            <a:ext cx="7170765" cy="4130448"/>
          </a:xfrm>
          <a:custGeom>
            <a:avLst/>
            <a:gdLst/>
            <a:ahLst/>
            <a:cxnLst/>
            <a:rect r="r" b="b" t="t" l="l"/>
            <a:pathLst>
              <a:path h="4130448" w="7170765">
                <a:moveTo>
                  <a:pt x="0" y="0"/>
                </a:moveTo>
                <a:lnTo>
                  <a:pt x="7170765" y="0"/>
                </a:lnTo>
                <a:lnTo>
                  <a:pt x="7170765" y="4130448"/>
                </a:lnTo>
                <a:lnTo>
                  <a:pt x="0" y="4130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216" t="-35370" r="-5402" b="-41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88535" y="5141781"/>
            <a:ext cx="7170765" cy="4122832"/>
          </a:xfrm>
          <a:custGeom>
            <a:avLst/>
            <a:gdLst/>
            <a:ahLst/>
            <a:cxnLst/>
            <a:rect r="r" b="b" t="t" l="l"/>
            <a:pathLst>
              <a:path h="4122832" w="7170765">
                <a:moveTo>
                  <a:pt x="0" y="0"/>
                </a:moveTo>
                <a:lnTo>
                  <a:pt x="7170765" y="0"/>
                </a:lnTo>
                <a:lnTo>
                  <a:pt x="7170765" y="4122832"/>
                </a:lnTo>
                <a:lnTo>
                  <a:pt x="0" y="4122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831" r="0" b="-783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8991" y="4350717"/>
            <a:ext cx="1688628" cy="1616862"/>
          </a:xfrm>
          <a:custGeom>
            <a:avLst/>
            <a:gdLst/>
            <a:ahLst/>
            <a:cxnLst/>
            <a:rect r="r" b="b" t="t" l="l"/>
            <a:pathLst>
              <a:path h="1616862" w="1688628">
                <a:moveTo>
                  <a:pt x="0" y="0"/>
                </a:moveTo>
                <a:lnTo>
                  <a:pt x="1688629" y="0"/>
                </a:lnTo>
                <a:lnTo>
                  <a:pt x="1688629" y="1616862"/>
                </a:lnTo>
                <a:lnTo>
                  <a:pt x="0" y="1616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99464" y="1047913"/>
            <a:ext cx="9043511" cy="2477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ᐊᐃᑦᑐᖅᑕᐅᓯᒪᔪᑦ ᕿᒻᒦᑦ</a:t>
            </a:r>
          </a:p>
          <a:p>
            <a:pPr marL="0" indent="0" lvl="0">
              <a:lnSpc>
                <a:spcPts val="994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1110" y="5853279"/>
            <a:ext cx="8785040" cy="25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ᐊᐃᑦᑐᖅᑕᐅᓯᒪᔪᑦ ᑎᕆᒐᓂᐊᑦ ᓄᓇᓕᒻᒨᓲᖑᕗᑦ ᐊᒻᒪᓗ ᐹᓕᖅᑐᑎᑦ ᕿᒻᒥᓂᑦ. ᐅᕆᐊᖏᑦ ᑮᓯᔪᒥᓂᐅᑎᓪᓗᒋᑦ ᐊᐃᑦᑐᖅᑕᐅᓲᑦ ᐋᓐᓂᐊᕐᒥᒃ ᑕᐃᑲᙵᑦ ᑎᕆᒐᓂᐊᕐᓂᑦ ᐊᐃᑦᑐᖅᑕᐅᓯᒪᔪᓂᑦ ᖃᓄᐃᙱᑦᑐᓄᑦ ᕿᒻᒥᓂᒃ ᐊᐃᑦᑐᐃᓪᓗᑎᑦ.</a:t>
            </a:r>
          </a:p>
          <a:p>
            <a:pPr algn="l">
              <a:lnSpc>
                <a:spcPts val="39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1110" y="2262662"/>
            <a:ext cx="8792630" cy="3034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ᐱᑦᑎᐊᖅᐳᑎᑦ! ᕿᒻᒦᑦ ᓯᖏᖅᑕᐅᓗᐊᓲᑦ </a:t>
            </a:r>
            <a:r>
              <a:rPr lang="en-US" sz="4300">
                <a:solidFill>
                  <a:srgbClr val="EF492F"/>
                </a:solidFill>
                <a:latin typeface="Lexend Deca"/>
              </a:rPr>
              <a:t>ᖃᓄᐃᓕᔭᒥᓂᐅᑎᓪᓗᒋᑦ ᑎᕆᒐᓂᐊᕐᔪᓂᑦ ᐅᕝᕙᓘᓐᓃᑦ ᐊᐃᐱᓚᒃᑕᓄᑦ ᑎᕆᒐᓂᐊᓄᑦ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1110" y="8151974"/>
            <a:ext cx="8785040" cy="152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ᕿᒻᒦᑦ ᓯᖏᖅᑕᐅᓲᖑᒻᒥᔪᑦ ᐊᓯᖏᖕᓄᑦ ᕿᒻᒥᓄᑦ ᐊᐃᑦᑐᖅᑕᐅᓯᒪᔪᓄᑦ</a:t>
            </a:r>
          </a:p>
          <a:p>
            <a:pPr algn="l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97267" y="2669523"/>
            <a:ext cx="6162033" cy="6023387"/>
          </a:xfrm>
          <a:custGeom>
            <a:avLst/>
            <a:gdLst/>
            <a:ahLst/>
            <a:cxnLst/>
            <a:rect r="r" b="b" t="t" l="l"/>
            <a:pathLst>
              <a:path h="6023387" w="6162033">
                <a:moveTo>
                  <a:pt x="0" y="0"/>
                </a:moveTo>
                <a:lnTo>
                  <a:pt x="6162033" y="0"/>
                </a:lnTo>
                <a:lnTo>
                  <a:pt x="6162033" y="6023387"/>
                </a:lnTo>
                <a:lnTo>
                  <a:pt x="0" y="6023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678930"/>
            <a:ext cx="16392971" cy="2273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EF4925"/>
                </a:solidFill>
                <a:latin typeface="Bebas Neue Bold"/>
              </a:rPr>
              <a:t>ᖃᓄᖅ ᖃᐅᔨᒪᓲᖑᕕᑦ ᕿᒻᒥᖅ ᓯᖏᖅᑕᐅᓯᒪᒋᐊᖓᓂᒃ?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923773" y="5448505"/>
            <a:ext cx="8550347" cy="4211684"/>
            <a:chOff x="0" y="0"/>
            <a:chExt cx="11400463" cy="56155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400463" cy="5615578"/>
            </a:xfrm>
            <a:custGeom>
              <a:avLst/>
              <a:gdLst/>
              <a:ahLst/>
              <a:cxnLst/>
              <a:rect r="r" b="b" t="t" l="l"/>
              <a:pathLst>
                <a:path h="5615578" w="11400463">
                  <a:moveTo>
                    <a:pt x="0" y="0"/>
                  </a:moveTo>
                  <a:lnTo>
                    <a:pt x="11400463" y="0"/>
                  </a:lnTo>
                  <a:lnTo>
                    <a:pt x="11400463" y="5615578"/>
                  </a:lnTo>
                  <a:lnTo>
                    <a:pt x="0" y="5615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9328" t="0" r="-39328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546604" y="821509"/>
              <a:ext cx="10307255" cy="38963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880"/>
                </a:lnSpc>
              </a:pPr>
              <a:r>
                <a:rPr lang="en-US" sz="4200">
                  <a:solidFill>
                    <a:srgbClr val="000000"/>
                  </a:solidFill>
                  <a:latin typeface="Lexend Deca"/>
                </a:rPr>
                <a:t>ᐃᓱᒪᒃᓴᖅᓯᐅᖃᑎᒋᓗᒋᑦ ᐃᓕᓐᓂᐊᖅᑏᑦ </a:t>
              </a:r>
              <a:r>
                <a:rPr lang="en-US" sz="4200">
                  <a:solidFill>
                    <a:srgbClr val="EF492F"/>
                  </a:solidFill>
                  <a:latin typeface="Lexend Deca"/>
                </a:rPr>
                <a:t>ᓇᓗᓇᐃᒃᑯᑕᖏᑦ ᓯᖏᖅᑕᐅᓯᒪᔪᑦ</a:t>
              </a:r>
              <a:r>
                <a:rPr lang="en-US" sz="4200">
                  <a:solidFill>
                    <a:srgbClr val="000000"/>
                  </a:solidFill>
                  <a:latin typeface="Lexend Deca"/>
                </a:rPr>
                <a:t> ᕿᒻᒥᓂᑦ</a:t>
              </a:r>
            </a:p>
            <a:p>
              <a:pPr algn="ctr">
                <a:lnSpc>
                  <a:spcPts val="588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2818868"/>
            <a:ext cx="9073453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ᕿᒻᒦᑦ ᓯᖏᖅᑕᐅᓯᒪᔪᑦ ᐊᓯᔾᔨᓲᑦ ᐃᓕᖅᑯᓯᖏᑦ ᐊᔾᔨᐸᓗᑐᐃᓐᓇᑦᑎᐊᖏᑦ ᐃᓕᖅᑯᓯᕆᔭᐅᔪᑦ ᐊᓯᔾᔨᖃᑦᑕᕐᓂᖏᑦ ᐊᐃᑦᑐᖅᑕᐅᓯᒪᔪᑦ ᑎᕆᒐᓂᐊᑉ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92300" y="3766635"/>
            <a:ext cx="11312524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ᐃᓄᓐᓄᑦ ᐃᖅᓯᓵᕆᓲᑦ, ᐆᒪᔪᕐᓄᑦ, ᐅᕝᕙᓘᓐᓃᑦ ᑭᓱᑐᐃᓐᓇᕐᓄᑦ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400908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92372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83836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6753008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66877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856273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48744" y="6301922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48744" y="7318918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348744" y="848011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77260" y="2247607"/>
            <a:ext cx="13343890" cy="1047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EF4925"/>
                </a:solidFill>
                <a:latin typeface="Bebas Neue Bold"/>
              </a:rPr>
              <a:t>ᓇᓗᓇᐃᒃᑯᑕᖏᑦ ᓯᖏᖅᑕᐅᓯᒪᔪᑦ ᕿᒻᒥᓂᑦ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15760" y="6059473"/>
            <a:ext cx="654452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9"/>
              </a:lnSpc>
            </a:pPr>
            <a:r>
              <a:rPr lang="en-US" sz="2999">
                <a:solidFill>
                  <a:srgbClr val="000000"/>
                </a:solidFill>
                <a:latin typeface="Avenir"/>
              </a:rPr>
              <a:t>ᓄᕚᕿᓗᐊᕐᓂᖅᓴᐅᓲᑦ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15760" y="8141970"/>
            <a:ext cx="6544528" cy="2173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9"/>
              </a:lnSpc>
            </a:pPr>
            <a:r>
              <a:rPr lang="en-US" sz="2999">
                <a:solidFill>
                  <a:srgbClr val="000000"/>
                </a:solidFill>
                <a:latin typeface="Avenir"/>
              </a:rPr>
              <a:t>ᐱᓱᒡᒐᖅᑐᑦ ᓅᒍᓐᓇᙱᑦᑐᓪᓘᓐᓃᑦ (ᐃᓚᖓᒍᑦ ᐅᕝᕙᓘᓐᓃᑦ ᓅᒍᓐᓇᐃᓪᓕᑦᑎᐊᒻᒪᕆᒃᓯᒪᔪᑦ)</a:t>
            </a:r>
          </a:p>
          <a:p>
            <a:pPr algn="l">
              <a:lnSpc>
                <a:spcPts val="42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892300" y="5805709"/>
            <a:ext cx="4767104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ᓇᒻᒥᓂᖅ ᑎᒥᒥᓂᒃ ᑮᓯᖃᑦᑕᖅᑐᑦ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92300" y="6720109"/>
            <a:ext cx="3499485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ᓂᕆᒡᒐᖅᑐᑦ ᐃᒥᒡᒐᖅᑐᑦ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92300" y="7635876"/>
            <a:ext cx="2642235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ᑐᙵᓇᓗᐊᖅᑐᖅ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92300" y="8529834"/>
            <a:ext cx="5701882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ᐊᔾᔨᒋᙱᑕᖓᓂᒃ ᓯᓗᓲᑦ</a:t>
            </a:r>
          </a:p>
          <a:p>
            <a:pPr>
              <a:lnSpc>
                <a:spcPts val="42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0215760" y="7286019"/>
            <a:ext cx="8939146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ᓂᐱᖃᙱᓐᓂᖅᓴᐅᔪᑦ ᐅᕝᕙᓘᓐᓃᑦ ᓄᒫᓱᓐᓂᖅᓴᐅᔪᑦ 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3577938" y="1991391"/>
            <a:ext cx="3970343" cy="3627901"/>
          </a:xfrm>
          <a:custGeom>
            <a:avLst/>
            <a:gdLst/>
            <a:ahLst/>
            <a:cxnLst/>
            <a:rect r="r" b="b" t="t" l="l"/>
            <a:pathLst>
              <a:path h="3627901" w="3970343">
                <a:moveTo>
                  <a:pt x="0" y="0"/>
                </a:moveTo>
                <a:lnTo>
                  <a:pt x="3970342" y="0"/>
                </a:lnTo>
                <a:lnTo>
                  <a:pt x="3970342" y="3627901"/>
                </a:lnTo>
                <a:lnTo>
                  <a:pt x="0" y="3627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892300" y="4881784"/>
            <a:ext cx="9120188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ᐊᑦᑐᖅᑕᐅᑎᓪᓗᒍ, ᓂᐱᒧᑦ, ᐅᕝᕙᓘᓐᓃᑦ ᖃᐅᒪᒧᑦ ᐱᓗᐊᖅᑐᖅ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4333404" y="1078144"/>
            <a:ext cx="2925896" cy="3021866"/>
            <a:chOff x="0" y="0"/>
            <a:chExt cx="6350000" cy="65582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"/>
              <a:stretch>
                <a:fillRect l="-32920" t="0" r="-1354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F49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131032" y="906356"/>
            <a:ext cx="915957" cy="839245"/>
          </a:xfrm>
          <a:custGeom>
            <a:avLst/>
            <a:gdLst/>
            <a:ahLst/>
            <a:cxnLst/>
            <a:rect r="r" b="b" t="t" l="l"/>
            <a:pathLst>
              <a:path h="839245" w="915957">
                <a:moveTo>
                  <a:pt x="0" y="0"/>
                </a:moveTo>
                <a:lnTo>
                  <a:pt x="915957" y="0"/>
                </a:lnTo>
                <a:lnTo>
                  <a:pt x="915957" y="839246"/>
                </a:lnTo>
                <a:lnTo>
                  <a:pt x="0" y="83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44145"/>
            <a:ext cx="9588949" cy="239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Lexend Deca"/>
              </a:rPr>
              <a:t>“ᓂᙵᐅᒪᔪᑦ” ᓯᖏᖅᑕᐅᓯᒪᓪᓗᑎᑦ ᐅᕝᕙᓘᓐᓃᑦ “ᖃᓄᐃᓗᐊᖅᑑᔮᙱᑦᑐᑦ” ᓯᖏᖅᑕᐅᓯᒪᔪᑦ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4508655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5423296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633793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7609328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8525095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92300" y="8492196"/>
            <a:ext cx="3351014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ᑐᙵᓇᓗᐊᖅᑐᖅ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92300" y="4266205"/>
            <a:ext cx="13720563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ᐃᓄᓐᓄᑦ ᐃᖅᓯᓵᕆᓲᑦ, ᐆᒪᔪᕐᓄᑦ, ᐅᕝᕙᓘᓐᓃᑦ ᑭᓱᑐᐃᓐᓇᕐᓄᑦ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922083" y="633793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789099" y="6095488"/>
            <a:ext cx="654452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9"/>
              </a:lnSpc>
            </a:pPr>
            <a:r>
              <a:rPr lang="en-US" sz="2999">
                <a:solidFill>
                  <a:srgbClr val="000000"/>
                </a:solidFill>
                <a:latin typeface="Avenir"/>
              </a:rPr>
              <a:t>ᓄᕚᕿᓗᐊᕐᓂᖅᓴᐅᓲᑦ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922083" y="8772987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6"/>
                </a:lnTo>
                <a:lnTo>
                  <a:pt x="0" y="695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789099" y="8444368"/>
            <a:ext cx="6544528" cy="164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9"/>
              </a:lnSpc>
            </a:pPr>
            <a:r>
              <a:rPr lang="en-US" sz="2999">
                <a:solidFill>
                  <a:srgbClr val="000000"/>
                </a:solidFill>
                <a:latin typeface="Avenir"/>
              </a:rPr>
              <a:t>ᐱᓱᒡᒐᖅᑐᑦ ᓅᒍᓐᓇᙱᑦᑐᓪᓘᓐᓃᑦ (ᐃᓚᖓᒍᑦ ᐅᕝᕙᓘᓐᓃᑦ ᓅᒍᓐᓇᐃᓪᓕᑦᑎᐊᒻᒪᕆᒃᓯᒪᔪᑦ)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92300" y="5390397"/>
            <a:ext cx="6323830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ᓇᒻᒥᓂᖅ ᑎᒥᒥᓂᒃ ᑮᓯᖃᑦᑕᖅᑐᑦ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92300" y="6305038"/>
            <a:ext cx="7121723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ᐊᑦᑐᖅᑕᐅᑎᓪᓗᒍ, ᓂᐱᒧᑦ, ᐅᕝᕙᓘᓐᓃᑦ ᖃᐅᒪᒧᑦ ᐱᓗᐊᖅᑐᖅ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92300" y="7576429"/>
            <a:ext cx="5230118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ᓂᕆᒡᒐᖅᑐᑦ ᐃᒥᒡᒐᖅᑐᑦ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9922083" y="5332370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785683" y="5299471"/>
            <a:ext cx="5701882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ᐊᔾᔨᒋᙱᑕᖓᓂᒃ ᓯᓗᓲᑦ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929769" y="7343504"/>
            <a:ext cx="695566" cy="695566"/>
          </a:xfrm>
          <a:custGeom>
            <a:avLst/>
            <a:gdLst/>
            <a:ahLst/>
            <a:cxnLst/>
            <a:rect r="r" b="b" t="t" l="l"/>
            <a:pathLst>
              <a:path h="695566" w="695566">
                <a:moveTo>
                  <a:pt x="0" y="0"/>
                </a:moveTo>
                <a:lnTo>
                  <a:pt x="695566" y="0"/>
                </a:lnTo>
                <a:lnTo>
                  <a:pt x="695566" y="695567"/>
                </a:lnTo>
                <a:lnTo>
                  <a:pt x="0" y="695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796785" y="7310605"/>
            <a:ext cx="7491215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venir"/>
              </a:rPr>
              <a:t>ᓂᐱᖃᙱᓐᓂᖅᓴᐅᔪᑦ ᐅᕝᕙᓘᓐᓃᑦ ᓄᒫᓱᓐᓂᖅᓴᐅᔪᑦ </a:t>
            </a:r>
          </a:p>
        </p:txBody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1205136" y="1052985"/>
            <a:ext cx="2925896" cy="3021866"/>
            <a:chOff x="0" y="0"/>
            <a:chExt cx="6350000" cy="6558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7"/>
              <a:stretch>
                <a:fillRect l="-20430" t="0" r="-34705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F4925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10984975" y="906356"/>
            <a:ext cx="915957" cy="839245"/>
          </a:xfrm>
          <a:custGeom>
            <a:avLst/>
            <a:gdLst/>
            <a:ahLst/>
            <a:cxnLst/>
            <a:rect r="r" b="b" t="t" l="l"/>
            <a:pathLst>
              <a:path h="839245" w="915957">
                <a:moveTo>
                  <a:pt x="0" y="0"/>
                </a:moveTo>
                <a:lnTo>
                  <a:pt x="915957" y="0"/>
                </a:lnTo>
                <a:lnTo>
                  <a:pt x="915957" y="839246"/>
                </a:lnTo>
                <a:lnTo>
                  <a:pt x="0" y="83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59591"/>
            <a:ext cx="16230600" cy="25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20"/>
              </a:lnSpc>
            </a:pPr>
            <a:r>
              <a:rPr lang="en-US" sz="7300">
                <a:solidFill>
                  <a:srgbClr val="EF4925"/>
                </a:solidFill>
                <a:latin typeface="Bebas Neue Bold"/>
              </a:rPr>
              <a:t>ᖃᓄᐃᓕᓲᖑᓱᕆᕕᒋᑦ ᕿᒻᒥᖅ ᑲᖐᒋᔭᐅᒍᓂ ᓯᖏᖅᑕᐅᓯᒪᒋᐊᖓᓂᒃ?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99753" y="2423794"/>
            <a:ext cx="6859547" cy="6859547"/>
          </a:xfrm>
          <a:custGeom>
            <a:avLst/>
            <a:gdLst/>
            <a:ahLst/>
            <a:cxnLst/>
            <a:rect r="r" b="b" t="t" l="l"/>
            <a:pathLst>
              <a:path h="6859547" w="6859547">
                <a:moveTo>
                  <a:pt x="0" y="0"/>
                </a:moveTo>
                <a:lnTo>
                  <a:pt x="6859547" y="0"/>
                </a:lnTo>
                <a:lnTo>
                  <a:pt x="6859547" y="6859547"/>
                </a:lnTo>
                <a:lnTo>
                  <a:pt x="0" y="6859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163546">
            <a:off x="15820700" y="1615270"/>
            <a:ext cx="1657081" cy="2579114"/>
          </a:xfrm>
          <a:custGeom>
            <a:avLst/>
            <a:gdLst/>
            <a:ahLst/>
            <a:cxnLst/>
            <a:rect r="r" b="b" t="t" l="l"/>
            <a:pathLst>
              <a:path h="2579114" w="1657081">
                <a:moveTo>
                  <a:pt x="0" y="0"/>
                </a:moveTo>
                <a:lnTo>
                  <a:pt x="1657081" y="0"/>
                </a:lnTo>
                <a:lnTo>
                  <a:pt x="1657081" y="2579114"/>
                </a:lnTo>
                <a:lnTo>
                  <a:pt x="0" y="2579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610485"/>
            <a:ext cx="8776377" cy="72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ᕿᒻᒥᖅ ᑲᖐᒋᔭᐅᓐᓂᕈᓂ ᓯᖏᖅᑕᐅᓯᒪᔪᖅ, ᐃᓄᑑᑎᑕᐅᑲᐅᑎᒋᔭᕆᐊᓕᒃ ᐊᒻᒪᓗ ᐊᓯᖏᖕᓂᒃ ᕿᒻᒥᓃᑎᑕᐅᙱᓪᓗᓂ ᐃᓄᓐᓂᓗ.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ᐃᓄᑑᑎᒃᑯᕕᐅᒃ ᐊᐃᑦᑐᐃᒐᔭᙱᑦᑐᖅ ᐊᓯᖏᖕᓂᒃ ᕿᒻᒥᓂᑦ ᐃᓄᓐᓂᓪᓘᓐᓃᑦ ᐅᐊᑦᑎᔭᐅᑎᓪᓗᒍ ᓯᖏᖅᑕᐅᓯᒪᔪᕐᔫᔮᕆᐊᖓᓂᒃ ᐃᓛᓐᓂᒃᑯᑦ ᕿᒻᒥᖅ ᕿᑭᖅᑕᐅᑲᐅᑎᒋᒍᓐᓇᖅᑐᖅ.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ᕿᒻᒥᖅ ᓯᖏᖅᑕᐅᓯᒪᔪᕐᔫᔮᕈᓂ, ᑐᖁᒐᔭᖅᑐᖅ 7−ᓂᒃ ᑎᑭᓪᓗᒍ 10−ᓄᑦ ᐅᓪᓗᓄᑦ.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04875"/>
            <a:ext cx="16417332" cy="212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40"/>
              </a:lnSpc>
            </a:pPr>
            <a:r>
              <a:rPr lang="en-US" sz="6100">
                <a:solidFill>
                  <a:srgbClr val="EF4925"/>
                </a:solidFill>
                <a:latin typeface="Bebas Neue Bold"/>
              </a:rPr>
              <a:t>ᑲᖐᒋᔭᐅᔪᑦ ᓯᖏᖅᑕᐅᓯᒪᓱᕆᒋᐊᖏᖕᓂᒃ</a:t>
            </a:r>
          </a:p>
          <a:p>
            <a:pPr>
              <a:lnSpc>
                <a:spcPts val="8540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36232"/>
            <a:ext cx="5122068" cy="5122068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254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2540">
                  <a:moveTo>
                    <a:pt x="5472430" y="2223770"/>
                  </a:moveTo>
                  <a:cubicBezTo>
                    <a:pt x="5795010" y="1845310"/>
                    <a:pt x="5772150" y="1281430"/>
                    <a:pt x="5420360" y="929640"/>
                  </a:cubicBezTo>
                  <a:cubicBezTo>
                    <a:pt x="5068570" y="577850"/>
                    <a:pt x="4505960" y="554990"/>
                    <a:pt x="4126230" y="877570"/>
                  </a:cubicBezTo>
                  <a:cubicBezTo>
                    <a:pt x="4086860" y="382270"/>
                    <a:pt x="3672840" y="0"/>
                    <a:pt x="3175000" y="0"/>
                  </a:cubicBezTo>
                  <a:cubicBezTo>
                    <a:pt x="2677160" y="0"/>
                    <a:pt x="2263140" y="382270"/>
                    <a:pt x="2223770" y="878840"/>
                  </a:cubicBezTo>
                  <a:cubicBezTo>
                    <a:pt x="1845310" y="556260"/>
                    <a:pt x="1281430" y="579120"/>
                    <a:pt x="929640" y="930910"/>
                  </a:cubicBezTo>
                  <a:cubicBezTo>
                    <a:pt x="577850" y="1282700"/>
                    <a:pt x="554990" y="1845310"/>
                    <a:pt x="877570" y="2225040"/>
                  </a:cubicBezTo>
                  <a:cubicBezTo>
                    <a:pt x="382270" y="2263140"/>
                    <a:pt x="0" y="2677160"/>
                    <a:pt x="0" y="3175000"/>
                  </a:cubicBezTo>
                  <a:cubicBezTo>
                    <a:pt x="0" y="3672840"/>
                    <a:pt x="382270" y="4086860"/>
                    <a:pt x="878840" y="4126230"/>
                  </a:cubicBezTo>
                  <a:cubicBezTo>
                    <a:pt x="556260" y="4504690"/>
                    <a:pt x="579120" y="5068570"/>
                    <a:pt x="930910" y="5420360"/>
                  </a:cubicBezTo>
                  <a:cubicBezTo>
                    <a:pt x="1282700" y="5772150"/>
                    <a:pt x="1845310" y="5795010"/>
                    <a:pt x="2225040" y="5472430"/>
                  </a:cubicBezTo>
                  <a:cubicBezTo>
                    <a:pt x="2264410" y="5969000"/>
                    <a:pt x="2678430" y="6351270"/>
                    <a:pt x="3176270" y="6351270"/>
                  </a:cubicBezTo>
                  <a:cubicBezTo>
                    <a:pt x="3674110" y="6351270"/>
                    <a:pt x="4088130" y="5969000"/>
                    <a:pt x="4127500" y="5473700"/>
                  </a:cubicBezTo>
                  <a:cubicBezTo>
                    <a:pt x="4505960" y="5796280"/>
                    <a:pt x="5069840" y="5773420"/>
                    <a:pt x="5421630" y="5421630"/>
                  </a:cubicBezTo>
                  <a:cubicBezTo>
                    <a:pt x="5773420" y="5069840"/>
                    <a:pt x="5796280" y="4507230"/>
                    <a:pt x="5473700" y="4127500"/>
                  </a:cubicBezTo>
                  <a:cubicBezTo>
                    <a:pt x="5970270" y="4088130"/>
                    <a:pt x="6352540" y="3674110"/>
                    <a:pt x="6352540" y="3176270"/>
                  </a:cubicBezTo>
                  <a:cubicBezTo>
                    <a:pt x="6350000" y="2677160"/>
                    <a:pt x="5967730" y="2263140"/>
                    <a:pt x="5472430" y="2223770"/>
                  </a:cubicBezTo>
                  <a:close/>
                </a:path>
              </a:pathLst>
            </a:custGeom>
            <a:blipFill>
              <a:blip r:embed="rId2"/>
              <a:stretch>
                <a:fillRect l="-31497" t="0" r="-1847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277100" y="1028700"/>
            <a:ext cx="4982200" cy="8229600"/>
            <a:chOff x="0" y="0"/>
            <a:chExt cx="384429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43020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43020">
                  <a:moveTo>
                    <a:pt x="1205230" y="0"/>
                  </a:moveTo>
                  <a:lnTo>
                    <a:pt x="2637790" y="0"/>
                  </a:lnTo>
                  <a:cubicBezTo>
                    <a:pt x="3303270" y="0"/>
                    <a:pt x="3843020" y="539750"/>
                    <a:pt x="3843020" y="1205230"/>
                  </a:cubicBezTo>
                  <a:lnTo>
                    <a:pt x="3843020" y="6350000"/>
                  </a:lnTo>
                  <a:lnTo>
                    <a:pt x="0" y="6350000"/>
                  </a:lnTo>
                  <a:lnTo>
                    <a:pt x="0" y="1205230"/>
                  </a:lnTo>
                  <a:cubicBezTo>
                    <a:pt x="0" y="539750"/>
                    <a:pt x="539750" y="0"/>
                    <a:pt x="1205230" y="0"/>
                  </a:cubicBezTo>
                  <a:close/>
                </a:path>
              </a:pathLst>
            </a:custGeom>
            <a:blipFill>
              <a:blip r:embed="rId3"/>
              <a:stretch>
                <a:fillRect l="-14146" t="0" r="-977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74156" y="4122282"/>
            <a:ext cx="5139688" cy="5149968"/>
            <a:chOff x="0" y="0"/>
            <a:chExt cx="6350000" cy="6362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48044" y="-37490"/>
              <a:ext cx="6446076" cy="6446076"/>
            </a:xfrm>
            <a:custGeom>
              <a:avLst/>
              <a:gdLst/>
              <a:ahLst/>
              <a:cxnLst/>
              <a:rect r="r" b="b" t="t" l="l"/>
              <a:pathLst>
                <a:path h="6446076" w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4"/>
              <a:stretch>
                <a:fillRect l="-24679" t="0" r="-8654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23925"/>
            <a:ext cx="9285200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ᖃᓄᐃᓕᐅᕈᓐᓇᖅᐲᑦ ᐃᑲᔪᕋᔭᖅᑐᒥᒃ ᕿᒻᒦᑦ ᓯᖏᖅᑕᐅᑦᑕᐃᓕᖁᓪᓗᒍ?</a:t>
            </a:r>
          </a:p>
          <a:p>
            <a:pPr marL="0" indent="0" lvl="0">
              <a:lnSpc>
                <a:spcPts val="72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443424" y="757237"/>
            <a:ext cx="5571576" cy="5571576"/>
            <a:chOff x="0" y="0"/>
            <a:chExt cx="14840029" cy="148400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66471" y="-11891"/>
              <a:ext cx="15572971" cy="14863810"/>
            </a:xfrm>
            <a:custGeom>
              <a:avLst/>
              <a:gdLst/>
              <a:ahLst/>
              <a:cxnLst/>
              <a:rect r="r" b="b" t="t" l="l"/>
              <a:pathLst>
                <a:path h="14863810" w="15572971">
                  <a:moveTo>
                    <a:pt x="7786486" y="11891"/>
                  </a:moveTo>
                  <a:cubicBezTo>
                    <a:pt x="5127664" y="0"/>
                    <a:pt x="2665709" y="1411641"/>
                    <a:pt x="1332855" y="3712286"/>
                  </a:cubicBezTo>
                  <a:cubicBezTo>
                    <a:pt x="0" y="6012931"/>
                    <a:pt x="0" y="8850880"/>
                    <a:pt x="1332855" y="11151525"/>
                  </a:cubicBezTo>
                  <a:cubicBezTo>
                    <a:pt x="2665709" y="13452170"/>
                    <a:pt x="5127664" y="14863811"/>
                    <a:pt x="7786486" y="14851920"/>
                  </a:cubicBezTo>
                  <a:cubicBezTo>
                    <a:pt x="10445306" y="14863811"/>
                    <a:pt x="12907262" y="13452170"/>
                    <a:pt x="14240117" y="11151525"/>
                  </a:cubicBezTo>
                  <a:cubicBezTo>
                    <a:pt x="15572971" y="8850880"/>
                    <a:pt x="15572971" y="6012931"/>
                    <a:pt x="14240117" y="3712286"/>
                  </a:cubicBezTo>
                  <a:cubicBezTo>
                    <a:pt x="12907262" y="1411641"/>
                    <a:pt x="10445306" y="0"/>
                    <a:pt x="7786486" y="11891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156193" y="188812"/>
              <a:ext cx="15152415" cy="14462405"/>
            </a:xfrm>
            <a:custGeom>
              <a:avLst/>
              <a:gdLst/>
              <a:ahLst/>
              <a:cxnLst/>
              <a:rect r="r" b="b" t="t" l="l"/>
              <a:pathLst>
                <a:path h="14462405" w="15152415">
                  <a:moveTo>
                    <a:pt x="7576208" y="11570"/>
                  </a:moveTo>
                  <a:cubicBezTo>
                    <a:pt x="4989189" y="0"/>
                    <a:pt x="2593721" y="1373519"/>
                    <a:pt x="1296860" y="3612034"/>
                  </a:cubicBezTo>
                  <a:cubicBezTo>
                    <a:pt x="0" y="5850548"/>
                    <a:pt x="0" y="8611857"/>
                    <a:pt x="1296860" y="10850372"/>
                  </a:cubicBezTo>
                  <a:cubicBezTo>
                    <a:pt x="2593721" y="13088886"/>
                    <a:pt x="4989189" y="14462405"/>
                    <a:pt x="7576208" y="14450835"/>
                  </a:cubicBezTo>
                  <a:cubicBezTo>
                    <a:pt x="10163226" y="14462405"/>
                    <a:pt x="12558694" y="13088886"/>
                    <a:pt x="13855555" y="10850372"/>
                  </a:cubicBezTo>
                  <a:cubicBezTo>
                    <a:pt x="15152416" y="8611857"/>
                    <a:pt x="15152416" y="5850548"/>
                    <a:pt x="13855555" y="3612034"/>
                  </a:cubicBezTo>
                  <a:cubicBezTo>
                    <a:pt x="12558694" y="1373519"/>
                    <a:pt x="10163226" y="0"/>
                    <a:pt x="7576208" y="115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23301" y="551024"/>
              <a:ext cx="14393427" cy="13737979"/>
            </a:xfrm>
            <a:custGeom>
              <a:avLst/>
              <a:gdLst/>
              <a:ahLst/>
              <a:cxnLst/>
              <a:rect r="r" b="b" t="t" l="l"/>
              <a:pathLst>
                <a:path h="13737979" w="14393427">
                  <a:moveTo>
                    <a:pt x="7196714" y="10990"/>
                  </a:moveTo>
                  <a:cubicBezTo>
                    <a:pt x="4739280" y="0"/>
                    <a:pt x="2463801" y="1304719"/>
                    <a:pt x="1231900" y="3431106"/>
                  </a:cubicBezTo>
                  <a:cubicBezTo>
                    <a:pt x="0" y="5557493"/>
                    <a:pt x="0" y="8180487"/>
                    <a:pt x="1231900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7" y="13737980"/>
                    <a:pt x="11929626" y="12433261"/>
                    <a:pt x="13161527" y="10306874"/>
                  </a:cubicBezTo>
                  <a:cubicBezTo>
                    <a:pt x="14393427" y="8180487"/>
                    <a:pt x="14393427" y="5557493"/>
                    <a:pt x="13161527" y="3431106"/>
                  </a:cubicBezTo>
                  <a:cubicBezTo>
                    <a:pt x="11929626" y="1304719"/>
                    <a:pt x="9654147" y="0"/>
                    <a:pt x="7196714" y="10990"/>
                  </a:cubicBezTo>
                  <a:close/>
                </a:path>
              </a:pathLst>
            </a:custGeom>
            <a:blipFill>
              <a:blip r:embed="rId2"/>
              <a:stretch>
                <a:fillRect l="-12877" t="-25919" r="-3934" b="-3052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710920"/>
            <a:ext cx="9314323" cy="1811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80"/>
              </a:lnSpc>
            </a:pPr>
            <a:r>
              <a:rPr lang="en-US" sz="5200">
                <a:solidFill>
                  <a:srgbClr val="EF4925"/>
                </a:solidFill>
                <a:latin typeface="Bebas Neue Bold"/>
              </a:rPr>
              <a:t>ᖃᓄᐃᓕᐅᕈᓐᓇᖅᑕᑎᑦ ᓯᖏᖅᑕᐅᑦᑕᐃᓕᒪᑎᑦᑎᓗᑎᑦ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714156"/>
            <a:ext cx="10844235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720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Lexend Deca"/>
              </a:rPr>
              <a:t>ᖃᓄᐃᓕᐅᕈᓐᓇᖅᑕᑎᑦ ᐃᑲᔪᕋᔭᖅᑐᑦ ᕿᒻᒦᑦ ᓯᖏᖅᑕᐅᑦᑕᐃᓕᓗᓂ: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18466" y="47936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06555" y="4630229"/>
            <a:ext cx="11298263" cy="81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57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ᕿᒻᒦᑦ ᐊᕐᕌᒍᑕᒫᑦ ᓯᖏᖅᑕᐅᑦᑕᐃᓕᒪᒍᑎᒥᒃ ᑲᐱᔭᐅᒃᑲᖃᑦᑕᕐᓗᒍ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28700" y="573172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06555" y="5574976"/>
            <a:ext cx="15551995" cy="81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57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ᕿᒻᒦᑦ ᐊᓯᖏᖕᓂᑦ ᕿᒻᒥᓃᑦᑕᐃᓕᒪᑎᖃᑦᑕᕐᓗᒍ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6679168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6555" y="6509788"/>
            <a:ext cx="16208445" cy="81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57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ᕿᒻᒦᑦ ᐃᓗᐊᓃᑎᖃᑦᑕᕐᓗᒍ ᐅᕝᕙᓘᓐᓃᑦ ᐃᓯᖅᑎᖃᑦᑕᕐᓗᒍ ᑎᕆᒐᓂᐊᕐᒥᒃ ᑕᑯᔪᖃᕋᐃᒍᓂ ᓄᓇᓕᖕᓂ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8578007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06555" y="7460130"/>
            <a:ext cx="15551995" cy="81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57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ᕿᒻᒦᑦ ᐱᑐᒃᓯᒪᑎᖃᑦᑕᕐᓗᒍ ᐊᒻᒪᓗ ᓇᒧᕈᓘᔮᖅᑎᖃᑦᑕᙱᓪᓗᒍ ᓄᓇᓕᒻᒥ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7623505"/>
            <a:ext cx="699790" cy="699790"/>
          </a:xfrm>
          <a:custGeom>
            <a:avLst/>
            <a:gdLst/>
            <a:ahLst/>
            <a:cxnLst/>
            <a:rect r="r" b="b" t="t" l="l"/>
            <a:pathLst>
              <a:path h="699790" w="699790">
                <a:moveTo>
                  <a:pt x="0" y="0"/>
                </a:moveTo>
                <a:lnTo>
                  <a:pt x="699790" y="0"/>
                </a:lnTo>
                <a:lnTo>
                  <a:pt x="699790" y="699790"/>
                </a:lnTo>
                <a:lnTo>
                  <a:pt x="0" y="6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06555" y="8414631"/>
            <a:ext cx="15551995" cy="1669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57"/>
              </a:lnSpc>
            </a:pPr>
            <a:r>
              <a:rPr lang="en-US" sz="2900">
                <a:solidFill>
                  <a:srgbClr val="000000"/>
                </a:solidFill>
                <a:latin typeface="Avenir"/>
              </a:rPr>
              <a:t>ᖃᐅᔨᓴᕐᓗᒍ ᖁᒻᒦᑦ ᓯᖏᖅᑕᐅᓯᒪᔫᔮᙱᒃᑲᓗᐊᕐᒪᖔᕐᒥᒃ</a:t>
            </a:r>
          </a:p>
          <a:p>
            <a:pPr>
              <a:lnSpc>
                <a:spcPts val="6757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946" y="1279779"/>
            <a:ext cx="10184330" cy="2069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260"/>
              </a:lnSpc>
            </a:pPr>
            <a:r>
              <a:rPr lang="en-US" sz="5900">
                <a:solidFill>
                  <a:srgbClr val="EF4925"/>
                </a:solidFill>
                <a:latin typeface="Bebas Neue Bold"/>
              </a:rPr>
              <a:t>ᓯᖏᖅᑕᐅᑦᑕᐃᓕᒪᒍᑏᑦ ᑲᐴᑏᑦ</a:t>
            </a:r>
          </a:p>
          <a:p>
            <a:pPr marL="0" indent="0" lvl="0">
              <a:lnSpc>
                <a:spcPts val="826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655975" y="1348818"/>
            <a:ext cx="6603325" cy="7589364"/>
          </a:xfrm>
          <a:custGeom>
            <a:avLst/>
            <a:gdLst/>
            <a:ahLst/>
            <a:cxnLst/>
            <a:rect r="r" b="b" t="t" l="l"/>
            <a:pathLst>
              <a:path h="7589364" w="6603325">
                <a:moveTo>
                  <a:pt x="0" y="0"/>
                </a:moveTo>
                <a:lnTo>
                  <a:pt x="6603325" y="0"/>
                </a:lnTo>
                <a:lnTo>
                  <a:pt x="6603325" y="7589364"/>
                </a:lnTo>
                <a:lnTo>
                  <a:pt x="0" y="7589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005" r="0" b="-800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49982" y="8136784"/>
            <a:ext cx="1842293" cy="1602795"/>
          </a:xfrm>
          <a:custGeom>
            <a:avLst/>
            <a:gdLst/>
            <a:ahLst/>
            <a:cxnLst/>
            <a:rect r="r" b="b" t="t" l="l"/>
            <a:pathLst>
              <a:path h="1602795" w="1842293">
                <a:moveTo>
                  <a:pt x="0" y="0"/>
                </a:moveTo>
                <a:lnTo>
                  <a:pt x="1842294" y="0"/>
                </a:lnTo>
                <a:lnTo>
                  <a:pt x="1842294" y="1602796"/>
                </a:lnTo>
                <a:lnTo>
                  <a:pt x="0" y="16027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290367"/>
            <a:ext cx="9142822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ᕿᒻᒦᑦ ᓯᖏᖅᑕᐅᑦᑕᐃᓕᒪᑎᓛᖑᒍᓐᓇᖅᑕᐃᑦ, ᓯᖏᖅᑕᐅᑦᑕᐃᓕᒪᒍᑎᒥᒃ ᑲᐱᔭᐅᒃᑲᖃᑦᑕᕐᓗᒍ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ᑐᒪᓐᓇ ᑐᑭᓕᒃ ᑮᔭᐅᒍᑎᑦ ᐊᐃᑦᑐᖅᑕᐅᓯᒪᔪᒧᑦ ᑎᕆᒐᓂᐊᕐᒧᑦ ᐅᕝᕙᓘᓐᓃᑦ ᕿᒻᒥᒧᑦ, ᐊᐅᖏᖕᓃᑦᑐᖅ ᑲᐴᑎᒦᙶᖅᑐᖅ ᐋᓐᓂᐊᖅᑕᐃᓕᒪᒍᑎᓕᒃ ᐊᐃᑦᑐᐃᑦᑕᐃᓕᒪᑎᑦᑎᒐᔭᖅᑐᖅ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ᕿᒻᒦᑦ ᑲᐱᔭᐅᖃᑦᑕᕆᐊᓖᑦ −ᐊᕐᕌᖑᑕᒫᖑᓲᖅ − ᐊᐃᑦᑐᖅᑕᐅᑦᑕᐃᓕᒪᖁᓪᓗᒋᑦ.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7100" y="1028700"/>
            <a:ext cx="6172200" cy="8229600"/>
          </a:xfrm>
          <a:custGeom>
            <a:avLst/>
            <a:gdLst/>
            <a:ahLst/>
            <a:cxnLst/>
            <a:rect r="r" b="b" t="t" l="l"/>
            <a:pathLst>
              <a:path h="8229600" w="61722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64346" y="3263251"/>
            <a:ext cx="3172942" cy="3326806"/>
          </a:xfrm>
          <a:custGeom>
            <a:avLst/>
            <a:gdLst/>
            <a:ahLst/>
            <a:cxnLst/>
            <a:rect r="r" b="b" t="t" l="l"/>
            <a:pathLst>
              <a:path h="3326806" w="3172942">
                <a:moveTo>
                  <a:pt x="0" y="0"/>
                </a:moveTo>
                <a:lnTo>
                  <a:pt x="3172941" y="0"/>
                </a:lnTo>
                <a:lnTo>
                  <a:pt x="3172941" y="3326807"/>
                </a:lnTo>
                <a:lnTo>
                  <a:pt x="0" y="3326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51040"/>
            <a:ext cx="9033258" cy="2680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780"/>
              </a:lnSpc>
            </a:pPr>
            <a:r>
              <a:rPr lang="en-US" sz="7700">
                <a:solidFill>
                  <a:srgbClr val="EF4925"/>
                </a:solidFill>
                <a:latin typeface="Bebas Neue Bold"/>
              </a:rPr>
              <a:t>ᐆᒪᔪᕐᓄᑦ ᑕᑯᔭᐅᕝᕖᑦ</a:t>
            </a:r>
          </a:p>
          <a:p>
            <a:pPr>
              <a:lnSpc>
                <a:spcPts val="1078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523383"/>
            <a:ext cx="9343838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ᐱᑕᖃᙱᒃᑯᓂ, ᐊᐱᕆᓗᒍ ᓄᓇᓕᓐᓂ ᐋᓐᓂᐊᕐᕕᒃ ᐅᕝᕙᓘᓐᓂᑦ ᕿᒧᒃᓯᖅᑎ ᖃᐅᔨᒪᒍᑎᑦ ᐊᐱᕆᓗᒋᑦ ᑲᐱᔭᐅᒍᓐᓇᕐᒪᖔᖅ ᕿᒻᒦᑦ ᓇᒥ ᓄᓇᓕᖕᓂ.</a:t>
            </a:r>
          </a:p>
          <a:p>
            <a:pPr algn="l"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899437"/>
            <a:ext cx="6523478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ᐆᒪᔪᕐᓄᑦ ᑕᑯᔭᐅᕝᕖᑦ ᑭᒡᓕᖃᙱᑦᑐᑦ ᑎᒥᖏᑦ ᐊᕐᕌᒍᑕᒫᑦ ᑕᑯᔭᐅᕝᕕᓂ ᒪᑐᐃᖓᑎᑦᑎᓲᑦ ᐃᓚᖏᓐᓂ ᓄᓇᕗᑦ ᓄᓇᓕᖏᓐᓂ. ᑕᐃᒃᑯᐊ ᐱᐅᕗᑦ ᕿᒻᒦᑦ ᑲᐱᔭᐅᑎᒋᐊᖅᑐᒃᑲᖃᑦᑕᕐᓗᒍ ᓯᖏᖅᑕᐅᑦᑕᐃᓕᒪᒍᙱᒥᒃ!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</a:p>
          <a:p>
            <a:pPr algn="l"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0822" y="857250"/>
            <a:ext cx="6810375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ᐆᑦᑐᕋᓚᐅᖅᑕ</a:t>
            </a:r>
          </a:p>
          <a:p>
            <a:pPr algn="ctr">
              <a:lnSpc>
                <a:spcPts val="1288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DAGDicCw5tA</dc:identifier>
  <dcterms:modified xsi:type="dcterms:W3CDTF">2011-08-01T06:04:30Z</dcterms:modified>
  <cp:revision>1</cp:revision>
  <dc:title>North Baffin - NRAPEP Lesson 2: Rabies and Dogs- Slides</dc:title>
</cp:coreProperties>
</file>