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44"/>
  </p:notes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notesMasters/notesMaster1.xml" Type="http://schemas.openxmlformats.org/officeDocument/2006/relationships/notesMaster"/><Relationship Id="rId45" Target="theme/theme2.xml" Type="http://schemas.openxmlformats.org/officeDocument/2006/relationships/theme"/><Relationship Id="rId46" Target="notesSlides/notesSlide1.xml" Type="http://schemas.openxmlformats.org/officeDocument/2006/relationships/notes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https://www.gov.nt.ca/ecc/sites/ecc/files/resources/rabies_story_book_inu.pdf</a:t>
            </a:r>
          </a:p>
          <a:p>
            <a:r>
              <a:rPr lang="en-US"/>
              <a:t/>
            </a:r>
          </a:p>
          <a:p>
            <a:r>
              <a:rPr lang="en-US"/>
              <a:t>https://www.gov.nt.ca/ecc/sites/ecc/files/resources/rabies_story_book_en.pdf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24.pn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19.png" Type="http://schemas.openxmlformats.org/officeDocument/2006/relationships/image"/><Relationship Id="rId12" Target="../media/image20.svg" Type="http://schemas.openxmlformats.org/officeDocument/2006/relationships/image"/><Relationship Id="rId2" Target="../media/image25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2" Target="../media/image35.png" Type="http://schemas.openxmlformats.org/officeDocument/2006/relationships/image"/><Relationship Id="rId3" Target="../media/image36.pn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5.svg" Type="http://schemas.openxmlformats.org/officeDocument/2006/relationships/image"/><Relationship Id="rId12" Target="../media/image55.png" Type="http://schemas.openxmlformats.org/officeDocument/2006/relationships/image"/><Relationship Id="rId13" Target="../media/image56.svg" Type="http://schemas.openxmlformats.org/officeDocument/2006/relationships/image"/><Relationship Id="rId14" Target="../media/image57.png" Type="http://schemas.openxmlformats.org/officeDocument/2006/relationships/image"/><Relationship Id="rId15" Target="../media/image58.svg" Type="http://schemas.openxmlformats.org/officeDocument/2006/relationships/image"/><Relationship Id="rId16" Target="../media/image59.png" Type="http://schemas.openxmlformats.org/officeDocument/2006/relationships/image"/><Relationship Id="rId17" Target="../media/image60.svg" Type="http://schemas.openxmlformats.org/officeDocument/2006/relationships/image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51.png" Type="http://schemas.openxmlformats.org/officeDocument/2006/relationships/image"/><Relationship Id="rId7" Target="../media/image52.svg" Type="http://schemas.openxmlformats.org/officeDocument/2006/relationships/image"/><Relationship Id="rId8" Target="../media/image53.png" Type="http://schemas.openxmlformats.org/officeDocument/2006/relationships/image"/><Relationship Id="rId9" Target="../media/image5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png" Type="http://schemas.openxmlformats.org/officeDocument/2006/relationships/image"/><Relationship Id="rId5" Target="../media/image65.svg" Type="http://schemas.openxmlformats.org/officeDocument/2006/relationships/image"/><Relationship Id="rId6" Target="../media/image66.png" Type="http://schemas.openxmlformats.org/officeDocument/2006/relationships/image"/><Relationship Id="rId7" Target="../media/image67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jpeg" Type="http://schemas.openxmlformats.org/officeDocument/2006/relationships/image"/><Relationship Id="rId3" Target="../media/image6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70.png" Type="http://schemas.openxmlformats.org/officeDocument/2006/relationships/image"/><Relationship Id="rId4" Target="../media/image7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08197" y="0"/>
            <a:ext cx="9179803" cy="10284762"/>
          </a:xfrm>
          <a:custGeom>
            <a:avLst/>
            <a:gdLst/>
            <a:ahLst/>
            <a:cxnLst/>
            <a:rect r="r" b="b" t="t" l="l"/>
            <a:pathLst>
              <a:path h="10284762" w="9179803">
                <a:moveTo>
                  <a:pt x="0" y="0"/>
                </a:moveTo>
                <a:lnTo>
                  <a:pt x="9179803" y="0"/>
                </a:lnTo>
                <a:lnTo>
                  <a:pt x="9179803" y="10284762"/>
                </a:lnTo>
                <a:lnTo>
                  <a:pt x="0" y="1028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1013" t="0" r="-7357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69553" y="2594854"/>
            <a:ext cx="8093886" cy="847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860"/>
              </a:lnSpc>
            </a:pPr>
            <a:r>
              <a:rPr lang="en-US" sz="4900">
                <a:solidFill>
                  <a:srgbClr val="EF4925"/>
                </a:solidFill>
                <a:latin typeface="Bebas Neue Bold"/>
              </a:rPr>
              <a:t>ᐋᖓᔮᖅᑐᑦ/ᐱᖦᖤᙱᓴᖅᑐᑦ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69553" y="3459429"/>
            <a:ext cx="9507941" cy="124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xend Deca"/>
              </a:rPr>
              <a:t>ᐃᓕᓐᓂᐊᕈᑕᐅᔪᖅ 3: </a:t>
            </a:r>
          </a:p>
          <a:p>
            <a:pPr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xend Deca"/>
              </a:rPr>
              <a:t>ᐋᖓᔮᖅᑐᓂᑦ/ᐱᖦᖤᙱᓴᖅᑐᓂᑦ ᐊᒻᒪᓗ ᐃᓄᐃᑦ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08281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6511" r="0" b="-1846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30494" y="5052736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2"/>
                </a:lnTo>
                <a:lnTo>
                  <a:pt x="0" y="998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163426" y="4937767"/>
            <a:ext cx="8641423" cy="147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nva Sans"/>
              </a:rPr>
              <a:t>ᐅᖃᐅᓯᕆᓗᒋᑦ ᖃᓄᐃᖓᓕᕈᖕᓇᕐᓂᖓᑕ ᐃᓄᒃ</a:t>
            </a:r>
          </a:p>
          <a:p>
            <a:pPr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nva Sans"/>
              </a:rPr>
              <a:t>ᐋᓐᓂᐊᕐᓇᖅᑖᖅᑐᖅ ᐋᖓᔮᖅᑐᒥᑦ/ᐱᖦᖤᙱᓴᖅᑐᒥᑦ ᐋᓐᓂᐊᕐᓇᒥᑦ.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30494" y="7581541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163426" y="7318058"/>
            <a:ext cx="10679013" cy="2462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nva Sans"/>
              </a:rPr>
              <a:t>ᐅᖃᐅᓯᕆᓗᒋᑦ ᖃᓄᐃᓕᐅᕈᑕᐅᔭᕆᐊᓖᑦ ᐃᓄᖕᒥᑦ</a:t>
            </a:r>
          </a:p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nva Sans"/>
              </a:rPr>
              <a:t>ᑮᔭᐅᔪᖃᖅᐸᑦ ᐅᕝᕙᓘᓐᓃᑦ ᕿᑦᑐᒃᑕᐅᔪᖃᖅᐸᑦ</a:t>
            </a:r>
          </a:p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nva Sans"/>
              </a:rPr>
              <a:t>ᓂᕐᔪᑎᒧᑦ ᐅᕝᕙᓘᓐᓃᑦ ᐊᒃᑐᖅᓯᓚᐅᖅᐸᑦ</a:t>
            </a:r>
          </a:p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nva Sans"/>
              </a:rPr>
              <a:t>ᓂᕐᔪᑎᒥᒃ ᐸᓴᒋᔭᐅᔪᒥᑦ ᐋᖓᔮᕐᓇᖅᑐᖃᕐᓂᖓᓄᑦ/ᐱᖦᖤᙱᓴᕐᓂᖃᕐᓂᖓᓄᑦ.</a:t>
            </a:r>
          </a:p>
          <a:p>
            <a:pPr>
              <a:lnSpc>
                <a:spcPts val="392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30494" y="1120822"/>
            <a:ext cx="7527290" cy="2202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</a:pPr>
            <a:r>
              <a:rPr lang="en-US" sz="6300">
                <a:solidFill>
                  <a:srgbClr val="EF4925"/>
                </a:solidFill>
                <a:latin typeface="Bebas Neue Bold"/>
              </a:rPr>
              <a:t>ᐃᓕᑦᑎᓂᕐᒧᑦ ᑐᕌᒐᐅᔪᑦ</a:t>
            </a:r>
          </a:p>
          <a:p>
            <a:pPr algn="ctr">
              <a:lnSpc>
                <a:spcPts val="882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379379"/>
            <a:ext cx="8376975" cy="169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860"/>
              </a:lnSpc>
            </a:pPr>
            <a:r>
              <a:rPr lang="en-US" sz="4900">
                <a:solidFill>
                  <a:srgbClr val="000000"/>
                </a:solidFill>
                <a:latin typeface="Lexend Deca"/>
              </a:rPr>
              <a:t>ᐃᓱᐊᓂᑦ ᐃᓕᓐᓂᐊᕐᓂᐅᑉ, ᐃᒪᓐᓇᐃᑦᑐᖕᓇᖅᓯᓂᐊᖅᑐᖓ: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7212" y="1266527"/>
            <a:ext cx="6100747" cy="7753947"/>
          </a:xfrm>
          <a:custGeom>
            <a:avLst/>
            <a:gdLst/>
            <a:ahLst/>
            <a:cxnLst/>
            <a:rect r="r" b="b" t="t" l="l"/>
            <a:pathLst>
              <a:path h="7753947" w="6100747">
                <a:moveTo>
                  <a:pt x="0" y="0"/>
                </a:moveTo>
                <a:lnTo>
                  <a:pt x="6100746" y="0"/>
                </a:lnTo>
                <a:lnTo>
                  <a:pt x="6100746" y="7753946"/>
                </a:lnTo>
                <a:lnTo>
                  <a:pt x="0" y="77539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112" t="-31999" r="-115850" b="-1403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18400" y="3791542"/>
            <a:ext cx="2832158" cy="2832158"/>
          </a:xfrm>
          <a:custGeom>
            <a:avLst/>
            <a:gdLst/>
            <a:ahLst/>
            <a:cxnLst/>
            <a:rect r="r" b="b" t="t" l="l"/>
            <a:pathLst>
              <a:path h="2832158" w="2832158">
                <a:moveTo>
                  <a:pt x="0" y="0"/>
                </a:moveTo>
                <a:lnTo>
                  <a:pt x="2832158" y="0"/>
                </a:lnTo>
                <a:lnTo>
                  <a:pt x="2832158" y="2832158"/>
                </a:lnTo>
                <a:lnTo>
                  <a:pt x="0" y="2832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2650" y="3540813"/>
            <a:ext cx="672100" cy="4932845"/>
          </a:xfrm>
          <a:custGeom>
            <a:avLst/>
            <a:gdLst/>
            <a:ahLst/>
            <a:cxnLst/>
            <a:rect r="r" b="b" t="t" l="l"/>
            <a:pathLst>
              <a:path h="4932845" w="672100">
                <a:moveTo>
                  <a:pt x="0" y="0"/>
                </a:moveTo>
                <a:lnTo>
                  <a:pt x="672100" y="0"/>
                </a:lnTo>
                <a:lnTo>
                  <a:pt x="672100" y="4932845"/>
                </a:lnTo>
                <a:lnTo>
                  <a:pt x="0" y="49328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37248" y="1419290"/>
            <a:ext cx="8306752" cy="2121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40"/>
              </a:lnSpc>
            </a:pPr>
            <a:r>
              <a:rPr lang="en-US" sz="6100">
                <a:solidFill>
                  <a:srgbClr val="EF4925"/>
                </a:solidFill>
                <a:latin typeface="Bebas Neue Bold"/>
              </a:rPr>
              <a:t>KWL ᐊᓕᓚᔪᕐᒥᑦ ᕿᒥᕐᕈᓂᖅ</a:t>
            </a:r>
          </a:p>
          <a:p>
            <a:pPr algn="ctr">
              <a:lnSpc>
                <a:spcPts val="854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602686" y="3210560"/>
            <a:ext cx="6106164" cy="6047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ᓇᓕᑐᐃᓐᓇᖏᑦ ᐊᐱᖅᖁᑎᒋᔭᑎᑦ ᑭᐅᔭᐅᕙᑦ?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ᓱᓇᓂᒃ ᐃᓕᑦᑎᓯᒪᓕᖅᐱᑦ ᒫᓐᓇᒧᑦ ᑎᑭᖦᖢᒍ?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ᓱᓇᑐᐃᓐᓇᓂᒃ ᓄᑖᓂᒃ ᐊᐱᖅᖁᑎᓂᒃ ᐃᓚᓯᔭᒃᓴᖃᖅᐱᑦ ᑎᑎᕋᖅᓯᒪᔪᓄᑦ? 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301645" y="6697582"/>
            <a:ext cx="2064579" cy="2560718"/>
          </a:xfrm>
          <a:custGeom>
            <a:avLst/>
            <a:gdLst/>
            <a:ahLst/>
            <a:cxnLst/>
            <a:rect r="r" b="b" t="t" l="l"/>
            <a:pathLst>
              <a:path h="2560718" w="2064579">
                <a:moveTo>
                  <a:pt x="0" y="0"/>
                </a:moveTo>
                <a:lnTo>
                  <a:pt x="2064579" y="0"/>
                </a:lnTo>
                <a:lnTo>
                  <a:pt x="2064579" y="2560718"/>
                </a:lnTo>
                <a:lnTo>
                  <a:pt x="0" y="25607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664473"/>
            <a:ext cx="8771363" cy="2098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ᖃᐅᔨᒪᔪᒍᑦ ᑎᕆᒐᓂᐊᑦ ᐋᖓᔮᕐᓇᖅᑐᖅᑖᖃᑦᑕᕐᒪᑕ/ᐱᖦᖤᙱᓴᕐᓇᖅᑐᖅᑖᖃᑦᑕᕐᒪᑕ 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ᖃᓄᐃᓕᐅᕐᓂᖃᖃᑎᖃᖅᖢᑎᒃ ᐱᖃᖅᑐᓂᒃ ᐊᓯᖏᓐᓂᑦ ᑎᕆᒐᓂᐊᓂᑦ.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729350" y="1012695"/>
            <a:ext cx="6097084" cy="1886139"/>
            <a:chOff x="0" y="0"/>
            <a:chExt cx="8129446" cy="251485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90971" y="87662"/>
              <a:ext cx="1738475" cy="2427190"/>
            </a:xfrm>
            <a:custGeom>
              <a:avLst/>
              <a:gdLst/>
              <a:ahLst/>
              <a:cxnLst/>
              <a:rect r="r" b="b" t="t" l="l"/>
              <a:pathLst>
                <a:path h="2427190" w="1738475">
                  <a:moveTo>
                    <a:pt x="0" y="0"/>
                  </a:moveTo>
                  <a:lnTo>
                    <a:pt x="1738475" y="0"/>
                  </a:lnTo>
                  <a:lnTo>
                    <a:pt x="1738475" y="2427190"/>
                  </a:lnTo>
                  <a:lnTo>
                    <a:pt x="0" y="2427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153984"/>
              <a:ext cx="3090296" cy="2294545"/>
            </a:xfrm>
            <a:custGeom>
              <a:avLst/>
              <a:gdLst/>
              <a:ahLst/>
              <a:cxnLst/>
              <a:rect r="r" b="b" t="t" l="l"/>
              <a:pathLst>
                <a:path h="2294545" w="3090296">
                  <a:moveTo>
                    <a:pt x="0" y="0"/>
                  </a:moveTo>
                  <a:lnTo>
                    <a:pt x="3090296" y="0"/>
                  </a:lnTo>
                  <a:lnTo>
                    <a:pt x="3090296" y="2294545"/>
                  </a:lnTo>
                  <a:lnTo>
                    <a:pt x="0" y="2294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3587689" y="1035359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0"/>
                  </a:moveTo>
                  <a:lnTo>
                    <a:pt x="2305889" y="0"/>
                  </a:lnTo>
                  <a:lnTo>
                    <a:pt x="2305889" y="697532"/>
                  </a:lnTo>
                  <a:lnTo>
                    <a:pt x="0" y="697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2171271">
              <a:off x="1549788" y="81349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4" y="0"/>
                  </a:lnTo>
                  <a:lnTo>
                    <a:pt x="560684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028700" y="736294"/>
            <a:ext cx="7991475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Infected with Rabies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7873166"/>
            <a:ext cx="8771363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ᐃᓄᐃᑦ ᐱᑖᕈᖕᓇᖅᐸᑦ ᐋᖓᔮᖅᑐᒥᑦ/ᐱᖦᖤᙱᓴᖅᑐᒥᑦ? </a:t>
            </a:r>
          </a:p>
          <a:p>
            <a:pPr>
              <a:lnSpc>
                <a:spcPts val="7279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11349221" y="3485363"/>
            <a:ext cx="5244987" cy="3316274"/>
            <a:chOff x="0" y="0"/>
            <a:chExt cx="6993315" cy="4421699"/>
          </a:xfrm>
        </p:grpSpPr>
        <p:sp>
          <p:nvSpPr>
            <p:cNvPr name="Freeform 12" id="12"/>
            <p:cNvSpPr/>
            <p:nvPr/>
          </p:nvSpPr>
          <p:spPr>
            <a:xfrm flipH="true" flipV="false" rot="0">
              <a:off x="0" y="595824"/>
              <a:ext cx="2350738" cy="1768930"/>
            </a:xfrm>
            <a:custGeom>
              <a:avLst/>
              <a:gdLst/>
              <a:ahLst/>
              <a:cxnLst/>
              <a:rect r="r" b="b" t="t" l="l"/>
              <a:pathLst>
                <a:path h="1768930" w="2350738">
                  <a:moveTo>
                    <a:pt x="2350738" y="0"/>
                  </a:moveTo>
                  <a:lnTo>
                    <a:pt x="0" y="0"/>
                  </a:lnTo>
                  <a:lnTo>
                    <a:pt x="0" y="1768931"/>
                  </a:lnTo>
                  <a:lnTo>
                    <a:pt x="2350738" y="1768931"/>
                  </a:lnTo>
                  <a:lnTo>
                    <a:pt x="2350738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5199437" y="692291"/>
              <a:ext cx="1793879" cy="2457368"/>
            </a:xfrm>
            <a:custGeom>
              <a:avLst/>
              <a:gdLst/>
              <a:ahLst/>
              <a:cxnLst/>
              <a:rect r="r" b="b" t="t" l="l"/>
              <a:pathLst>
                <a:path h="2457368" w="1793879">
                  <a:moveTo>
                    <a:pt x="0" y="0"/>
                  </a:moveTo>
                  <a:lnTo>
                    <a:pt x="1793878" y="0"/>
                  </a:lnTo>
                  <a:lnTo>
                    <a:pt x="1793878" y="2457368"/>
                  </a:lnTo>
                  <a:lnTo>
                    <a:pt x="0" y="2457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true" flipV="false" rot="0">
              <a:off x="0" y="2712968"/>
              <a:ext cx="2541681" cy="1708731"/>
            </a:xfrm>
            <a:custGeom>
              <a:avLst/>
              <a:gdLst/>
              <a:ahLst/>
              <a:cxnLst/>
              <a:rect r="r" b="b" t="t" l="l"/>
              <a:pathLst>
                <a:path h="1708731" w="2541681">
                  <a:moveTo>
                    <a:pt x="2541681" y="0"/>
                  </a:moveTo>
                  <a:lnTo>
                    <a:pt x="0" y="0"/>
                  </a:lnTo>
                  <a:lnTo>
                    <a:pt x="0" y="1708731"/>
                  </a:lnTo>
                  <a:lnTo>
                    <a:pt x="2541681" y="1708731"/>
                  </a:lnTo>
                  <a:lnTo>
                    <a:pt x="2541681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-34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816518">
              <a:off x="2622143" y="1296843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0"/>
                  </a:moveTo>
                  <a:lnTo>
                    <a:pt x="2305889" y="0"/>
                  </a:lnTo>
                  <a:lnTo>
                    <a:pt x="2305889" y="697531"/>
                  </a:lnTo>
                  <a:lnTo>
                    <a:pt x="0" y="6975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true" rot="-787964">
              <a:off x="2590769" y="2881882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697531"/>
                  </a:moveTo>
                  <a:lnTo>
                    <a:pt x="2305889" y="697531"/>
                  </a:lnTo>
                  <a:lnTo>
                    <a:pt x="2305889" y="0"/>
                  </a:lnTo>
                  <a:lnTo>
                    <a:pt x="0" y="0"/>
                  </a:lnTo>
                  <a:lnTo>
                    <a:pt x="0" y="697531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2171271">
              <a:off x="990498" y="81349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5" y="0"/>
                  </a:lnTo>
                  <a:lnTo>
                    <a:pt x="560685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2171271">
              <a:off x="990498" y="2419570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5" y="0"/>
                  </a:lnTo>
                  <a:lnTo>
                    <a:pt x="560685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028700" y="4944782"/>
            <a:ext cx="8771363" cy="2612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ᖃᐅᔨᒪᖕᒥᔪᒍᑦ ᕿᖕᒦᑦ ᐋᖓᔮᕐᓇᖅᑐᖅᑖᖃᑦᑕᕐᒪᑕ/ᐱᖦᖤᙱᓴᕐᓇᖅᑐᖅᑖᖃᑦᑕᕐᒪᑕ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ᖃᓄᐃᓕᐅᕐᓂᖃᖃᑎᖃᖅᖢᑎᒃ ᐱᖃᖅᑐᓂᒃ ᑎᕆᒐᓂᐊᓂᑦ ᐅᕝᕙᓘᓐᓃᑦ ᕿᖕᒥᓂᑦ.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ᑭᓯᐊᓂ ᐃᓄᐃᓪᓕ?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74263" y="1419025"/>
            <a:ext cx="7120929" cy="7839275"/>
            <a:chOff x="0" y="0"/>
            <a:chExt cx="9494572" cy="10452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219875" y="0"/>
              <a:ext cx="5274697" cy="4437338"/>
            </a:xfrm>
            <a:custGeom>
              <a:avLst/>
              <a:gdLst/>
              <a:ahLst/>
              <a:cxnLst/>
              <a:rect r="r" b="b" t="t" l="l"/>
              <a:pathLst>
                <a:path h="4437338" w="5274697">
                  <a:moveTo>
                    <a:pt x="0" y="0"/>
                  </a:moveTo>
                  <a:lnTo>
                    <a:pt x="5274697" y="0"/>
                  </a:lnTo>
                  <a:lnTo>
                    <a:pt x="5274697" y="4437338"/>
                  </a:lnTo>
                  <a:lnTo>
                    <a:pt x="0" y="4437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294299"/>
              <a:ext cx="3868563" cy="4143040"/>
            </a:xfrm>
            <a:custGeom>
              <a:avLst/>
              <a:gdLst/>
              <a:ahLst/>
              <a:cxnLst/>
              <a:rect r="r" b="b" t="t" l="l"/>
              <a:pathLst>
                <a:path h="4143040" w="3868563">
                  <a:moveTo>
                    <a:pt x="0" y="0"/>
                  </a:moveTo>
                  <a:lnTo>
                    <a:pt x="3868563" y="0"/>
                  </a:lnTo>
                  <a:lnTo>
                    <a:pt x="3868563" y="4143039"/>
                  </a:lnTo>
                  <a:lnTo>
                    <a:pt x="0" y="414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799340" y="391477"/>
              <a:ext cx="790570" cy="724359"/>
            </a:xfrm>
            <a:custGeom>
              <a:avLst/>
              <a:gdLst/>
              <a:ahLst/>
              <a:cxnLst/>
              <a:rect r="r" b="b" t="t" l="l"/>
              <a:pathLst>
                <a:path h="724359" w="790570">
                  <a:moveTo>
                    <a:pt x="0" y="0"/>
                  </a:moveTo>
                  <a:lnTo>
                    <a:pt x="790569" y="0"/>
                  </a:lnTo>
                  <a:lnTo>
                    <a:pt x="790569" y="724359"/>
                  </a:lnTo>
                  <a:lnTo>
                    <a:pt x="0" y="724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180608" y="6090297"/>
              <a:ext cx="4078534" cy="4362069"/>
            </a:xfrm>
            <a:custGeom>
              <a:avLst/>
              <a:gdLst/>
              <a:ahLst/>
              <a:cxnLst/>
              <a:rect r="r" b="b" t="t" l="l"/>
              <a:pathLst>
                <a:path h="4362069" w="4078534">
                  <a:moveTo>
                    <a:pt x="0" y="0"/>
                  </a:moveTo>
                  <a:lnTo>
                    <a:pt x="4078534" y="0"/>
                  </a:lnTo>
                  <a:lnTo>
                    <a:pt x="4078534" y="4362069"/>
                  </a:lnTo>
                  <a:lnTo>
                    <a:pt x="0" y="4362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259142" y="4620316"/>
              <a:ext cx="1369631" cy="2588651"/>
            </a:xfrm>
            <a:custGeom>
              <a:avLst/>
              <a:gdLst/>
              <a:ahLst/>
              <a:cxnLst/>
              <a:rect r="r" b="b" t="t" l="l"/>
              <a:pathLst>
                <a:path h="2588651" w="1369631">
                  <a:moveTo>
                    <a:pt x="0" y="0"/>
                  </a:moveTo>
                  <a:lnTo>
                    <a:pt x="1369632" y="0"/>
                  </a:lnTo>
                  <a:lnTo>
                    <a:pt x="1369632" y="2588651"/>
                  </a:lnTo>
                  <a:lnTo>
                    <a:pt x="0" y="258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true" flipV="false" rot="0">
              <a:off x="1249466" y="4620316"/>
              <a:ext cx="1369631" cy="2588651"/>
            </a:xfrm>
            <a:custGeom>
              <a:avLst/>
              <a:gdLst/>
              <a:ahLst/>
              <a:cxnLst/>
              <a:rect r="r" b="b" t="t" l="l"/>
              <a:pathLst>
                <a:path h="2588651" w="1369631">
                  <a:moveTo>
                    <a:pt x="1369631" y="0"/>
                  </a:moveTo>
                  <a:lnTo>
                    <a:pt x="0" y="0"/>
                  </a:lnTo>
                  <a:lnTo>
                    <a:pt x="0" y="2588651"/>
                  </a:lnTo>
                  <a:lnTo>
                    <a:pt x="1369631" y="2588651"/>
                  </a:lnTo>
                  <a:lnTo>
                    <a:pt x="1369631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2625030">
              <a:off x="2733399" y="5551075"/>
              <a:ext cx="692900" cy="1078444"/>
            </a:xfrm>
            <a:custGeom>
              <a:avLst/>
              <a:gdLst/>
              <a:ahLst/>
              <a:cxnLst/>
              <a:rect r="r" b="b" t="t" l="l"/>
              <a:pathLst>
                <a:path h="1078444" w="692900">
                  <a:moveTo>
                    <a:pt x="0" y="0"/>
                  </a:moveTo>
                  <a:lnTo>
                    <a:pt x="692901" y="0"/>
                  </a:lnTo>
                  <a:lnTo>
                    <a:pt x="692901" y="1078444"/>
                  </a:lnTo>
                  <a:lnTo>
                    <a:pt x="0" y="1078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4153885"/>
            <a:ext cx="9002394" cy="4669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ᐋᖓᔮᕐᓈᖅᑐᖅ/ᐱᖦᖤᙱᓴᕐᓇᖅᑐᖅ ᑐᓂᐅᑎᒋᔭᐅᖃᑦᑕᖅᑐᖅ ᐋᓐᓂᐊᕐᓇᐅᔪᖅ. ᑐᑭᖃᖅᑐᖅ ᐋᓐᓂᐊᕐᓇᖅ ᑐᓂᔭᐅᔪᖕᓇᖅᑐᖅ ᓂᕐᔪᑎᓂᙶᕐᓗᓂ ᐃᓄᖕᓄᑦ.</a:t>
            </a:r>
          </a:p>
          <a:p>
            <a:pPr>
              <a:lnSpc>
                <a:spcPts val="4060"/>
              </a:lnSpc>
            </a:pP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ᐃᓄᐃᑦ ᐋᓐᓂᐊᕐᓂᖅᑖᖃᑦᑕᖅᑐᑦ ᐋᖓᔮᖅᑐᖅ/ᐱᖦᖤᙱᓴᖅᑐᖅ ᐋᓐᓂᐊᕐᓇᕐᒥᑦ ᖃᓄᐃᓕᐅᖃᑎᖃᖅᑎᓪᓗᒋᑦ ᐱᖃᖅᑐᒥᑦ ᓂᕐᔪᒥᑦ, ᕿᖕᒥᐅᒐᔪᒃᑐᖅ. ᐱᒐᔪᙱᓐᓂᖅᓴᐅᔪᖅ ᐃᓄᐃᑦ ᐋᖓᔮᖅᑐᒥᑦ/ᐱᖦᖤᙱᓴᕐᓇᖅᑐᒥᑦ ᐱᓗᑎᒃ ᑎᕆᒐᓂᐊᓂᑦ ᐊᓯᖏᓐᓂᓗ ᓂᕐᔪᑎᓂᑦ.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36677" y="923925"/>
            <a:ext cx="9386441" cy="1749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EF4925"/>
                </a:solidFill>
                <a:latin typeface="Bebas Neue Bold"/>
              </a:rPr>
              <a:t>ᐋᖓᔮᖅᑐᓂᑦ/ᐱᖦᖤᙱᓴᖅᑐᓂᑦ ᐊᒻᒪᓗ ᐃᓄᐃᑦ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79736" y="2577707"/>
            <a:ext cx="3944144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ᐄ ᐱᔪᖕᓇᖅᑐᑦ!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740" r="0" b="-874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26321" y="904875"/>
            <a:ext cx="16332979" cy="295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EF4925"/>
                </a:solidFill>
                <a:latin typeface="Bebas Neue Bold"/>
              </a:rPr>
              <a:t>ᖃᓄᖅ ᐃᓄᒃ ᐋᓐᓂᐊᖅᑖᖅᓯᒪᔪᖅ ᐱᓇᓱᒋᕕᐅᒃ</a:t>
            </a:r>
          </a:p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EF4925"/>
                </a:solidFill>
                <a:latin typeface="Bebas Neue Bold"/>
              </a:rPr>
              <a:t>ᐋᖓᔮᖅᑐᒥᑦ/ᐱᖦᖤᙱᓴᖅᑐᒥᑦ ᕿᖕᒥᕐᒥᑦ ᐅᕝᕙᓘᓐᓃᑦ ᐊᓯᐊᓂᑦ ᓂᕐᔪᑎᒥᑦ?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051938" y="2506561"/>
            <a:ext cx="3086100" cy="3086100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492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324179" y="2765762"/>
            <a:ext cx="2650953" cy="2342780"/>
          </a:xfrm>
          <a:custGeom>
            <a:avLst/>
            <a:gdLst/>
            <a:ahLst/>
            <a:cxnLst/>
            <a:rect r="r" b="b" t="t" l="l"/>
            <a:pathLst>
              <a:path h="2342780" w="2650953">
                <a:moveTo>
                  <a:pt x="0" y="0"/>
                </a:moveTo>
                <a:lnTo>
                  <a:pt x="2650954" y="0"/>
                </a:lnTo>
                <a:lnTo>
                  <a:pt x="2650954" y="2342780"/>
                </a:lnTo>
                <a:lnTo>
                  <a:pt x="0" y="23427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799578" y="2506561"/>
            <a:ext cx="3086100" cy="3086100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492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4086921" y="2851411"/>
            <a:ext cx="2478550" cy="2243088"/>
          </a:xfrm>
          <a:custGeom>
            <a:avLst/>
            <a:gdLst/>
            <a:ahLst/>
            <a:cxnLst/>
            <a:rect r="r" b="b" t="t" l="l"/>
            <a:pathLst>
              <a:path h="2243088" w="2478550">
                <a:moveTo>
                  <a:pt x="0" y="0"/>
                </a:moveTo>
                <a:lnTo>
                  <a:pt x="2478550" y="0"/>
                </a:lnTo>
                <a:lnTo>
                  <a:pt x="2478550" y="2243088"/>
                </a:lnTo>
                <a:lnTo>
                  <a:pt x="0" y="224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992535" y="6172063"/>
            <a:ext cx="1447429" cy="1176365"/>
          </a:xfrm>
          <a:custGeom>
            <a:avLst/>
            <a:gdLst/>
            <a:ahLst/>
            <a:cxnLst/>
            <a:rect r="r" b="b" t="t" l="l"/>
            <a:pathLst>
              <a:path h="1176365" w="1447429">
                <a:moveTo>
                  <a:pt x="0" y="0"/>
                </a:moveTo>
                <a:lnTo>
                  <a:pt x="1447430" y="0"/>
                </a:lnTo>
                <a:lnTo>
                  <a:pt x="1447430" y="1176365"/>
                </a:lnTo>
                <a:lnTo>
                  <a:pt x="0" y="11763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072782" y="6460939"/>
            <a:ext cx="2327489" cy="2321670"/>
          </a:xfrm>
          <a:custGeom>
            <a:avLst/>
            <a:gdLst/>
            <a:ahLst/>
            <a:cxnLst/>
            <a:rect r="r" b="b" t="t" l="l"/>
            <a:pathLst>
              <a:path h="2321670" w="2327489">
                <a:moveTo>
                  <a:pt x="0" y="0"/>
                </a:moveTo>
                <a:lnTo>
                  <a:pt x="2327488" y="0"/>
                </a:lnTo>
                <a:lnTo>
                  <a:pt x="2327488" y="2321670"/>
                </a:lnTo>
                <a:lnTo>
                  <a:pt x="0" y="2321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9678316" y="6010297"/>
            <a:ext cx="3086100" cy="308610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4173200" y="6010297"/>
            <a:ext cx="3086100" cy="308610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675775" y="7345916"/>
            <a:ext cx="1126971" cy="1275379"/>
          </a:xfrm>
          <a:custGeom>
            <a:avLst/>
            <a:gdLst/>
            <a:ahLst/>
            <a:cxnLst/>
            <a:rect r="r" b="b" t="t" l="l"/>
            <a:pathLst>
              <a:path h="1275379" w="1126971">
                <a:moveTo>
                  <a:pt x="0" y="0"/>
                </a:moveTo>
                <a:lnTo>
                  <a:pt x="1126972" y="0"/>
                </a:lnTo>
                <a:lnTo>
                  <a:pt x="1126972" y="1275379"/>
                </a:lnTo>
                <a:lnTo>
                  <a:pt x="0" y="12753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424521" y="7434822"/>
            <a:ext cx="1434647" cy="860788"/>
          </a:xfrm>
          <a:custGeom>
            <a:avLst/>
            <a:gdLst/>
            <a:ahLst/>
            <a:cxnLst/>
            <a:rect r="r" b="b" t="t" l="l"/>
            <a:pathLst>
              <a:path h="860788" w="1434647">
                <a:moveTo>
                  <a:pt x="0" y="0"/>
                </a:moveTo>
                <a:lnTo>
                  <a:pt x="1434647" y="0"/>
                </a:lnTo>
                <a:lnTo>
                  <a:pt x="1434647" y="860788"/>
                </a:lnTo>
                <a:lnTo>
                  <a:pt x="0" y="8607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865339" y="7123089"/>
            <a:ext cx="1206938" cy="860517"/>
          </a:xfrm>
          <a:custGeom>
            <a:avLst/>
            <a:gdLst/>
            <a:ahLst/>
            <a:cxnLst/>
            <a:rect r="r" b="b" t="t" l="l"/>
            <a:pathLst>
              <a:path h="860517" w="1206938">
                <a:moveTo>
                  <a:pt x="0" y="0"/>
                </a:moveTo>
                <a:lnTo>
                  <a:pt x="1206938" y="0"/>
                </a:lnTo>
                <a:lnTo>
                  <a:pt x="1206938" y="860517"/>
                </a:lnTo>
                <a:lnTo>
                  <a:pt x="0" y="8605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999518" y="1627640"/>
            <a:ext cx="8630566" cy="7847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ᐃᓄᐃᑦ ᐋᓐᓂᐊᕐᓇᖅᑖᕋᔪᒃᑐᑦ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ᐋᖓᔮᖅᑐᒥᑦ/ᐱᖦᖤᙱᓴᖅᑐᒥᑦ ᐋᓐᓂᐊᕐᓇᒥᑦ ᑮᔭᐅᑉᓗᑎᒃ ᐅᕝᕙᓘᓐᓃᑦ ᕿᑦᑐᒃᑕᐅᑉᓗᑎᒃ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ᐋᖓᔮᖅᑐᒧᑦ ᓂᕐᔪᑎᒧᑦ, ᓲᕐᓗ ᕿᖕᒥᕐᒧᑦ.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ᐊᔪᕐᓇᙱᒻᒥᔪᖅ ᐃᓄᐃᑦ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ᐋᓐᓂᐊᕐᓇᖅᑖᕐᓗᑎᒃ ᐋᖓᔮᖅᑐᒥᑦ/ᐱᖦᖤᙱᓴᖅᑐᒥᑦ ᓄᕙᖓ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ᐋᖓᔮᖅᑐᖅ ᓂᕐᔪᑎᐅᑉ ᑭᓪᓕᕐᒧᐊᖅᐸᑦ ᐅᕝᕙᓘᓐᓃᑦ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ᐃᓅᑉ ᐃᔨᖏᓐᓄᑦ, ᖃᓂᐊᓄᑦ ᐅᕝᕙᓘᓐᓃᑦ ᕿᖔᓄᐊᖅᑐᖃᖅᐸᑦ.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816116"/>
            <a:ext cx="8572202" cy="1784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EF4925"/>
                </a:solidFill>
                <a:latin typeface="Bebas Neue Bold"/>
              </a:rPr>
              <a:t>ᖃᓄᖅ ᐃᓄᐃᑦ ᐱᑖᖃᑦᑕᕐᓂᖏᑦ ᐋᖓᔮᖅᑐᒥᑦ/ᐱᖦᖤᙱᓴᖅᑐᒥᑦ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40147" y="4011295"/>
            <a:ext cx="6193631" cy="5246370"/>
            <a:chOff x="0" y="0"/>
            <a:chExt cx="2374900" cy="20116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2540" y="-2540"/>
              <a:ext cx="2377440" cy="2009140"/>
            </a:xfrm>
            <a:custGeom>
              <a:avLst/>
              <a:gdLst/>
              <a:ahLst/>
              <a:cxnLst/>
              <a:rect r="r" b="b" t="t" l="l"/>
              <a:pathLst>
                <a:path h="2009140" w="23774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2"/>
              <a:stretch>
                <a:fillRect l="-13459" t="0" r="-13459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0" y="753029"/>
            <a:ext cx="13157494" cy="1846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EF4925"/>
                </a:solidFill>
                <a:latin typeface="Bebas Neue Bold"/>
              </a:rPr>
              <a:t>ᐋᖓᔮᖅᑐᓂᑦ/ᐱᖦᖤᙱᓴᖅᑐᓂᑦ ᐊᒻᒪᓗ ᐃᓄᐃᑦ ᓱᓕᔾᔪᑕᐅᔪᑦ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5019675"/>
            <a:ext cx="8885598" cy="5100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ᓄᓇᕐᔪᐊᕐᒥᑦ ᐋᓐᓂᐊᖃᖅᑕᐃᓕᒪᓂᕐᒧᑦ ᐊᐅᓚᑦᑎᔨᒃᑯᑦ ᑲᑐᔾᔨᖃᑎᒌᒃᑯᑦ ᐅᖃᖅᑐᑦ, ᐋᖓᔮᖅᑐᑦ/ᐱᖦᖤᙱᓴᖅᑐᑦ 59,000 ᖃᓂᑖᓂᑦ ᐃᓄᖕᓂᑦ ᑐᖂᑎᖃᑦᑕᖅᑐᖅ ᐅᑭᐅᑕᒫᒃᑯᑦ ᓄᓇᕐᔪᐊᕐᒥᑦ. ᑖᑉᑯᓇᙵᑦ ᓇᑉᐸᐅᑉ ᐅᖓᑖᓅᖅᑐᖏᑦ ᓄᑕᖅᖃᐅᔪᑦ.</a:t>
            </a:r>
          </a:p>
          <a:p>
            <a:pPr>
              <a:lnSpc>
                <a:spcPts val="4480"/>
              </a:lnSpc>
            </a:pPr>
          </a:p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ᑕᒪᑐᒧᙵ, ᐊᒥᓲᑎᒋᓂᖏᑦ ᓄᓇᕗᒻᒥᑦ 2021 ᑲᓇᑕᒥᑦ ᓈᓴᐃᔨᒃᑯᓐᓂᑦ 36,858-ᖑᓚᐅᖅᑐᑦ.</a:t>
            </a:r>
          </a:p>
          <a:p>
            <a:pPr>
              <a:lnSpc>
                <a:spcPts val="448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647251"/>
            <a:ext cx="17259300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ᐋᖓᔮᕐᓇᖅᑐᑦ/ᐱᖦᖤᙱᓴᕐᓇᖅᑐᑦ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ᑐᖁᔾᔪᑕᐅᖃᑦᑕᖅᑐᖅ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ᐋᓐᓂᐊᕐᓇᖅ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ᐱᒻᒪᕆᐅᓂᖓᓄᑦ ᑲᒪᒋᔭᐅᔭᕆᐊᖃᖅᖢᓂ.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723146" y="1028700"/>
            <a:ext cx="8536154" cy="8229600"/>
          </a:xfrm>
          <a:custGeom>
            <a:avLst/>
            <a:gdLst/>
            <a:ahLst/>
            <a:cxnLst/>
            <a:rect r="r" b="b" t="t" l="l"/>
            <a:pathLst>
              <a:path h="8229600" w="8536154">
                <a:moveTo>
                  <a:pt x="0" y="0"/>
                </a:moveTo>
                <a:lnTo>
                  <a:pt x="8536154" y="0"/>
                </a:lnTo>
                <a:lnTo>
                  <a:pt x="85361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617" t="0" r="-2092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71027"/>
            <a:ext cx="7342317" cy="551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ᖃᓄᐃᓕᐅᕆᐊᖃᕋᓱᒋᕕᑦ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ᑮᔭᐅᒍᕕᑦ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,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ᕿᑦᑐᒃᑕᐅᒍᕕᑦ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ᓂᕐᔪᑎᒧᑦ ᐅᕝᕙᓘᓐᓃᑦ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ᐊᒃᑐᖅᓯᒍᕕᑦ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ᓂᕐᔪᑎᒥᒃ ᐊᔾᔨᐅᖏᑦᑐᒥᒃ ᐃᓕᖅᖁᓯᖃᖅᑐᒧᑦ?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92699" y="5090565"/>
            <a:ext cx="2714356" cy="1455882"/>
          </a:xfrm>
          <a:custGeom>
            <a:avLst/>
            <a:gdLst/>
            <a:ahLst/>
            <a:cxnLst/>
            <a:rect r="r" b="b" t="t" l="l"/>
            <a:pathLst>
              <a:path h="1455882" w="2714356">
                <a:moveTo>
                  <a:pt x="0" y="0"/>
                </a:moveTo>
                <a:lnTo>
                  <a:pt x="2714356" y="0"/>
                </a:lnTo>
                <a:lnTo>
                  <a:pt x="2714356" y="1455882"/>
                </a:lnTo>
                <a:lnTo>
                  <a:pt x="0" y="1455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5319430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2"/>
                </a:lnTo>
                <a:lnTo>
                  <a:pt x="0" y="998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16030" y="8037849"/>
            <a:ext cx="1370639" cy="1355219"/>
          </a:xfrm>
          <a:custGeom>
            <a:avLst/>
            <a:gdLst/>
            <a:ahLst/>
            <a:cxnLst/>
            <a:rect r="r" b="b" t="t" l="l"/>
            <a:pathLst>
              <a:path h="1355219" w="1370639">
                <a:moveTo>
                  <a:pt x="0" y="0"/>
                </a:moveTo>
                <a:lnTo>
                  <a:pt x="1370639" y="0"/>
                </a:lnTo>
                <a:lnTo>
                  <a:pt x="1370639" y="1355219"/>
                </a:lnTo>
                <a:lnTo>
                  <a:pt x="0" y="13552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8223480"/>
            <a:ext cx="983956" cy="983956"/>
          </a:xfrm>
          <a:custGeom>
            <a:avLst/>
            <a:gdLst/>
            <a:ahLst/>
            <a:cxnLst/>
            <a:rect r="r" b="b" t="t" l="l"/>
            <a:pathLst>
              <a:path h="983956" w="983956">
                <a:moveTo>
                  <a:pt x="0" y="0"/>
                </a:moveTo>
                <a:lnTo>
                  <a:pt x="983956" y="0"/>
                </a:lnTo>
                <a:lnTo>
                  <a:pt x="983956" y="983956"/>
                </a:lnTo>
                <a:lnTo>
                  <a:pt x="0" y="983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3599164"/>
            <a:ext cx="12026836" cy="1544336"/>
            <a:chOff x="0" y="0"/>
            <a:chExt cx="16035782" cy="205911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364123"/>
              <a:ext cx="1330868" cy="1330868"/>
            </a:xfrm>
            <a:custGeom>
              <a:avLst/>
              <a:gdLst/>
              <a:ahLst/>
              <a:cxnLst/>
              <a:rect r="r" b="b" t="t" l="l"/>
              <a:pathLst>
                <a:path h="1330868" w="1330868">
                  <a:moveTo>
                    <a:pt x="0" y="0"/>
                  </a:moveTo>
                  <a:lnTo>
                    <a:pt x="1330868" y="0"/>
                  </a:lnTo>
                  <a:lnTo>
                    <a:pt x="1330868" y="1330869"/>
                  </a:lnTo>
                  <a:lnTo>
                    <a:pt x="0" y="1330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9615381" y="0"/>
              <a:ext cx="1310112" cy="2059115"/>
            </a:xfrm>
            <a:custGeom>
              <a:avLst/>
              <a:gdLst/>
              <a:ahLst/>
              <a:cxnLst/>
              <a:rect r="r" b="b" t="t" l="l"/>
              <a:pathLst>
                <a:path h="2059115" w="1310112">
                  <a:moveTo>
                    <a:pt x="0" y="0"/>
                  </a:moveTo>
                  <a:lnTo>
                    <a:pt x="1310112" y="0"/>
                  </a:lnTo>
                  <a:lnTo>
                    <a:pt x="1310112" y="2059115"/>
                  </a:lnTo>
                  <a:lnTo>
                    <a:pt x="0" y="2059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1561797" y="553731"/>
              <a:ext cx="14473985" cy="818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ᐃᓐᓇᕐᒧᑦ ᐅᖃᕐᓗᓂ.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219154" y="5128261"/>
            <a:ext cx="10855489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ᑮᔭᐅᒍᕕᑦ ᐅᕝᕙᓘᓐᓃᑦ ᕿᑦᑎᒃᑕᐅᒍᕕᑦ, ᑭᓪᓕᖅ ᐃᕐᒥᑲᐅᑎᒋᓗᒍ ᐃᕐᒥᐅᑎᓕᖕᒧᑦ ᐆᓇᔪᒃᑐᒧᑦ ᐃᒪᕐᒧᑦ.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6546447"/>
            <a:ext cx="13021177" cy="1602633"/>
            <a:chOff x="0" y="0"/>
            <a:chExt cx="17361570" cy="213684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333565"/>
              <a:ext cx="1321405" cy="1321405"/>
            </a:xfrm>
            <a:custGeom>
              <a:avLst/>
              <a:gdLst/>
              <a:ahLst/>
              <a:cxnLst/>
              <a:rect r="r" b="b" t="t" l="l"/>
              <a:pathLst>
                <a:path h="1321405" w="1321405">
                  <a:moveTo>
                    <a:pt x="0" y="0"/>
                  </a:moveTo>
                  <a:lnTo>
                    <a:pt x="1321405" y="0"/>
                  </a:lnTo>
                  <a:lnTo>
                    <a:pt x="1321405" y="1321405"/>
                  </a:lnTo>
                  <a:lnTo>
                    <a:pt x="0" y="1321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5929824" y="0"/>
              <a:ext cx="1431746" cy="1988535"/>
            </a:xfrm>
            <a:custGeom>
              <a:avLst/>
              <a:gdLst/>
              <a:ahLst/>
              <a:cxnLst/>
              <a:rect r="r" b="b" t="t" l="l"/>
              <a:pathLst>
                <a:path h="1988535" w="1431746">
                  <a:moveTo>
                    <a:pt x="0" y="0"/>
                  </a:moveTo>
                  <a:lnTo>
                    <a:pt x="1431746" y="0"/>
                  </a:lnTo>
                  <a:lnTo>
                    <a:pt x="1431746" y="1988535"/>
                  </a:lnTo>
                  <a:lnTo>
                    <a:pt x="0" y="1988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552333" y="518441"/>
              <a:ext cx="14473985" cy="1618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ᐋᓐᓂᐊᖅᑖᖅᑕᐃᓕᔾᔪᑎᓕᕐᓗᒍ ᑭᓪᓕᖅ ᐃᒥᐊᓗᖕᒧᑦ ᐊᑐᖅᑕᐅᓲᖅ ᓴᓗᒪᐃᔭᐃᔾᔪᑎᒧᑦ ᐅᕝᕙᓘᓐᓃᑦ ᐊᐃᑕᐃᓐᒧᑦ.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28700" y="500999"/>
            <a:ext cx="16230600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ᖃᓄᐃᓕᐅᕆᐊᖃᕐᓃᑦ</a:t>
            </a:r>
          </a:p>
          <a:p>
            <a:pPr>
              <a:lnSpc>
                <a:spcPts val="1288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070084"/>
            <a:ext cx="16530930" cy="1529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ᐃᒪᓐᓇᐃᓕᐅᕐᓗᑎᒃ ᑮᔭᐅᒍᕕᑦ ᐅᕝᕙᓘᓐᓃᑦ ᕿᑦᑐᒃᑕᐅᒍᕕᑦ ᓂᕐᔪᑎᒧᑦ (ᓲᕐᓗ ᕿᖕᒥᕐᒧᑦ ᐅᕝᕙᓘᓐᓃᑦ ᑎᕆᒐᓂᐊᕐᒧᑦ)</a:t>
            </a:r>
          </a:p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ᐅᕝᕙᓘᓐᓃᑦ ᐊᒃᑐᖅᓯᓚᐅᖅᑐᖅ ᓂᕐᔪᑎᒥᒃ ᖃᐅᔨᒪᔭᐅᔪᒥᑦ ᐅᕝᕙᓘᓐᓃᑦ ᐸᓴᒋᔭᐅᔪᒥᒃ ᐋᖓᔮᕐᓇᖅᑐᖃᕐᓂᖓᓄᑦ/ᐱᖦᖤᙱᓴᕐᓂᖃᕐᓂᖓᓄᑦ.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01410" y="8325251"/>
            <a:ext cx="10855489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ᐋᓐᓂᐊᕐᕕᓕᐊᑲᐅᑎᒋᓗᑎᑦ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.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479421" y="5684257"/>
            <a:ext cx="3849942" cy="3849942"/>
            <a:chOff x="0" y="0"/>
            <a:chExt cx="5133256" cy="513325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5133256" cy="5133256"/>
              <a:chOff x="0" y="0"/>
              <a:chExt cx="812800" cy="8128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753543" y="309292"/>
              <a:ext cx="3626170" cy="4329756"/>
            </a:xfrm>
            <a:custGeom>
              <a:avLst/>
              <a:gdLst/>
              <a:ahLst/>
              <a:cxnLst/>
              <a:rect r="r" b="b" t="t" l="l"/>
              <a:pathLst>
                <a:path h="4329756" w="3626170">
                  <a:moveTo>
                    <a:pt x="0" y="0"/>
                  </a:moveTo>
                  <a:lnTo>
                    <a:pt x="3626170" y="0"/>
                  </a:lnTo>
                  <a:lnTo>
                    <a:pt x="3626170" y="4329756"/>
                  </a:lnTo>
                  <a:lnTo>
                    <a:pt x="0" y="4329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2513866"/>
            <a:ext cx="16230600" cy="3207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440"/>
              </a:lnSpc>
            </a:pPr>
            <a:r>
              <a:rPr lang="en-US" sz="4600">
                <a:solidFill>
                  <a:srgbClr val="EF492F"/>
                </a:solidFill>
                <a:latin typeface="Lexend Deca"/>
              </a:rPr>
              <a:t>ᐱᒻᒪᕆᐅᔪᖅ</a:t>
            </a:r>
            <a:r>
              <a:rPr lang="en-US" sz="4600">
                <a:solidFill>
                  <a:srgbClr val="000000"/>
                </a:solidFill>
                <a:latin typeface="Lexend Deca"/>
              </a:rPr>
              <a:t> ᐋᓐᓂᐊᕐᕕᓕᐊᕐᓗᑎᑦ </a:t>
            </a:r>
            <a:r>
              <a:rPr lang="en-US" sz="4600">
                <a:solidFill>
                  <a:srgbClr val="EF492F"/>
                </a:solidFill>
                <a:latin typeface="Lexend Deca"/>
              </a:rPr>
              <a:t>24 ᐃᑲᕐᕋᐃᑦ ᐃᓗᐊᓂᑦ </a:t>
            </a:r>
            <a:r>
              <a:rPr lang="en-US" sz="4600">
                <a:solidFill>
                  <a:srgbClr val="000000"/>
                </a:solidFill>
                <a:latin typeface="Lexend Deca"/>
              </a:rPr>
              <a:t>ᑮᔭᐅᖅᖄᖅᑎᓪᓗᑎᑦ ᐅᕝᕙᓘᓐᓃᑦ ᕿᑦᑐᒃᑕᐅᖅᖄᖅᑎᓪᓗᑎᑦ ᓂᕐᔪᑎᒧᑦ ᐅᕝᕙᓘᓐᓃᑦ ᐊᒃᑐᖅᓯᓚᐅᕐᓗᑎᑦ ᓂᕐᔪᑎᒥᒃ ᐋᖓᔮᑐᐃᓐᓇᕆᐊᓕᖕᒧᑦ.</a:t>
            </a:r>
          </a:p>
          <a:p>
            <a:pPr>
              <a:lnSpc>
                <a:spcPts val="644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427098" y="721291"/>
            <a:ext cx="9656445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ᐋᓐᓂᐊᕐᕕᓕᐊᕐᓗᓂ</a:t>
            </a:r>
          </a:p>
          <a:p>
            <a:pPr algn="ctr">
              <a:lnSpc>
                <a:spcPts val="1288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587900"/>
            <a:ext cx="11450721" cy="244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ᐋᓐᓂᐊᕐᕕᖕᒥᑦ, ᓇᔭᙳᐊᖅ ᐅᕝᕙᓘᓐᓃᑦ ᐃᖢᐊᖅᓴᐃᔨᐅᑉ ᐱᓕᕆᐊᕆᓂᐊᖅᑕᖓ ᑭᓪᓕᖅ ᐊᒻᒪᓗ ᐃᓱᒪᓕᐅᕐᓗᑎᒃ ᐋᖓᔮᖅᑐᖃᕐᓂᕐᒧᑦ/ᐱᖦᖤᙱᓴᕐᓇᖅᑐᖃᕐᓂᕐᒧᑦ ᑲᐱᔭᐅᔭᕆᐊᕐᒪᖔᖅᐱᑦ.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06836" y="763516"/>
            <a:ext cx="5070833" cy="2367169"/>
            <a:chOff x="0" y="0"/>
            <a:chExt cx="6761110" cy="31562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6809" y="75278"/>
              <a:ext cx="3062544" cy="3062544"/>
            </a:xfrm>
            <a:custGeom>
              <a:avLst/>
              <a:gdLst/>
              <a:ahLst/>
              <a:cxnLst/>
              <a:rect r="r" b="b" t="t" l="l"/>
              <a:pathLst>
                <a:path h="3062544" w="3062544">
                  <a:moveTo>
                    <a:pt x="0" y="0"/>
                  </a:moveTo>
                  <a:lnTo>
                    <a:pt x="3062544" y="0"/>
                  </a:lnTo>
                  <a:lnTo>
                    <a:pt x="3062544" y="3062544"/>
                  </a:lnTo>
                  <a:lnTo>
                    <a:pt x="0" y="3062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0" y="10032"/>
              <a:ext cx="3136161" cy="3136161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33350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4747" lIns="54747" bIns="54747" rIns="54747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715352" y="0"/>
              <a:ext cx="3045758" cy="3156226"/>
            </a:xfrm>
            <a:custGeom>
              <a:avLst/>
              <a:gdLst/>
              <a:ahLst/>
              <a:cxnLst/>
              <a:rect r="r" b="b" t="t" l="l"/>
              <a:pathLst>
                <a:path h="3156226" w="3045758">
                  <a:moveTo>
                    <a:pt x="0" y="0"/>
                  </a:moveTo>
                  <a:lnTo>
                    <a:pt x="3045758" y="0"/>
                  </a:lnTo>
                  <a:lnTo>
                    <a:pt x="3045758" y="3156226"/>
                  </a:lnTo>
                  <a:lnTo>
                    <a:pt x="0" y="3156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0" y="807016"/>
            <a:ext cx="9270802" cy="1429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EF4925"/>
                </a:solidFill>
                <a:latin typeface="Bebas Neue Bold"/>
              </a:rPr>
              <a:t>ᐋᖓᔮᖅᑐᖅᑖᖅᑕᐃᓕᔾᔪᑎᒧᑦ/ᐱᖦᖤᙱᓴᖅᑖᖅᑕᐃᓕᔾᔪᑎᒧᑦ ᑲᐴᑎ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407734" y="7537276"/>
            <a:ext cx="13231636" cy="751118"/>
            <a:chOff x="0" y="0"/>
            <a:chExt cx="17642182" cy="1001491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7642182" cy="1001491"/>
              <a:chOff x="0" y="0"/>
              <a:chExt cx="3484875" cy="197825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3484876" cy="197825"/>
              </a:xfrm>
              <a:custGeom>
                <a:avLst/>
                <a:gdLst/>
                <a:ahLst/>
                <a:cxnLst/>
                <a:rect r="r" b="b" t="t" l="l"/>
                <a:pathLst>
                  <a:path h="197825" w="3484876">
                    <a:moveTo>
                      <a:pt x="29840" y="0"/>
                    </a:moveTo>
                    <a:lnTo>
                      <a:pt x="3455035" y="0"/>
                    </a:lnTo>
                    <a:cubicBezTo>
                      <a:pt x="3471516" y="0"/>
                      <a:pt x="3484876" y="13360"/>
                      <a:pt x="3484876" y="29840"/>
                    </a:cubicBezTo>
                    <a:lnTo>
                      <a:pt x="3484876" y="167985"/>
                    </a:lnTo>
                    <a:cubicBezTo>
                      <a:pt x="3484876" y="175899"/>
                      <a:pt x="3481732" y="183489"/>
                      <a:pt x="3476135" y="189085"/>
                    </a:cubicBezTo>
                    <a:cubicBezTo>
                      <a:pt x="3470539" y="194682"/>
                      <a:pt x="3462949" y="197825"/>
                      <a:pt x="3455035" y="197825"/>
                    </a:cubicBezTo>
                    <a:lnTo>
                      <a:pt x="29840" y="197825"/>
                    </a:lnTo>
                    <a:cubicBezTo>
                      <a:pt x="13360" y="197825"/>
                      <a:pt x="0" y="184465"/>
                      <a:pt x="0" y="167985"/>
                    </a:cubicBezTo>
                    <a:lnTo>
                      <a:pt x="0" y="29840"/>
                    </a:lnTo>
                    <a:cubicBezTo>
                      <a:pt x="0" y="21926"/>
                      <a:pt x="3144" y="14336"/>
                      <a:pt x="8740" y="8740"/>
                    </a:cubicBezTo>
                    <a:cubicBezTo>
                      <a:pt x="14336" y="3144"/>
                      <a:pt x="21926" y="0"/>
                      <a:pt x="2984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66675" cap="rnd">
                <a:solidFill>
                  <a:srgbClr val="EF4925"/>
                </a:solidFill>
                <a:prstDash val="solid"/>
                <a:round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3484875" cy="235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442961" y="170335"/>
              <a:ext cx="16756261" cy="6131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Lexend Deca"/>
                </a:rPr>
                <a:t>ᐋᖓᔮᖅᑐᖃᕐᓂᕐᒧᑦ/ᐱᖦᖤᙱᓴᕐᓇᖅᑐᖃᕐᓂᕐᒧᑦ </a:t>
              </a:r>
              <a:r>
                <a:rPr lang="en-US" sz="2800">
                  <a:solidFill>
                    <a:srgbClr val="F15A29"/>
                  </a:solidFill>
                  <a:latin typeface="Lexend Deca"/>
                </a:rPr>
                <a:t>ᑲᐴᑎᐅᑉ</a:t>
              </a:r>
              <a:r>
                <a:rPr lang="en-US" sz="2800">
                  <a:solidFill>
                    <a:srgbClr val="000000"/>
                  </a:solidFill>
                  <a:latin typeface="Lexend Deca"/>
                </a:rPr>
                <a:t> ᐃᓅᓰᑦ </a:t>
              </a:r>
              <a:r>
                <a:rPr lang="en-US" sz="2800">
                  <a:solidFill>
                    <a:srgbClr val="F15A29"/>
                  </a:solidFill>
                  <a:latin typeface="Lexend Deca"/>
                </a:rPr>
                <a:t>ᐊᓐᓇᒃᑎᑦᑐᖕᓇᖅᑕᖓ.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8923179" y="3785599"/>
            <a:ext cx="2001629" cy="913243"/>
          </a:xfrm>
          <a:custGeom>
            <a:avLst/>
            <a:gdLst/>
            <a:ahLst/>
            <a:cxnLst/>
            <a:rect r="r" b="b" t="t" l="l"/>
            <a:pathLst>
              <a:path h="913243" w="2001629">
                <a:moveTo>
                  <a:pt x="0" y="0"/>
                </a:moveTo>
                <a:lnTo>
                  <a:pt x="2001629" y="0"/>
                </a:lnTo>
                <a:lnTo>
                  <a:pt x="2001629" y="913243"/>
                </a:lnTo>
                <a:lnTo>
                  <a:pt x="0" y="9132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923179" y="5575664"/>
            <a:ext cx="2001629" cy="913243"/>
          </a:xfrm>
          <a:custGeom>
            <a:avLst/>
            <a:gdLst/>
            <a:ahLst/>
            <a:cxnLst/>
            <a:rect r="r" b="b" t="t" l="l"/>
            <a:pathLst>
              <a:path h="913243" w="2001629">
                <a:moveTo>
                  <a:pt x="0" y="0"/>
                </a:moveTo>
                <a:lnTo>
                  <a:pt x="2001629" y="0"/>
                </a:lnTo>
                <a:lnTo>
                  <a:pt x="2001629" y="913243"/>
                </a:lnTo>
                <a:lnTo>
                  <a:pt x="0" y="9132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28700" y="3457361"/>
            <a:ext cx="8115300" cy="146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Avenir"/>
              </a:rPr>
              <a:t>ᐋᓐᓂᐊᕐᓇᖅᑖᕈᕕᑦ ᐋᖓᔮᖅᑐᒧᑦ/ᐱᖦᖤᙱᓴᖅᑐᒧᑦ ᐊᒻᒪᓗ</a:t>
            </a:r>
          </a:p>
          <a:p>
            <a:pPr>
              <a:lnSpc>
                <a:spcPts val="3780"/>
              </a:lnSpc>
            </a:pPr>
            <a:r>
              <a:rPr lang="en-US" sz="2700">
                <a:solidFill>
                  <a:srgbClr val="F15A29"/>
                </a:solidFill>
                <a:latin typeface="Avenir Bold"/>
              </a:rPr>
              <a:t>ᐱᙱᒃᑯᕕᑦ </a:t>
            </a:r>
            <a:r>
              <a:rPr lang="en-US" sz="2700">
                <a:solidFill>
                  <a:srgbClr val="000000"/>
                </a:solidFill>
                <a:latin typeface="Avenir"/>
              </a:rPr>
              <a:t>ᐋᖓᔮᖅᑐᖃᕐᓂᕐᒧᑦ/ᐱᖦᖤᙱᓴᕐᓇᖅᑐᖃᕐᓂᕐᒧᑦ ᑲᐴᑎᒥᒃ ᑭᖑᕙᙱᓪᓗᑎᑦ...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693480" y="3551976"/>
            <a:ext cx="5565820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... 100%-ᖑᖅᖃᔭᖅᑐᒥᒃ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ᐃᓅᔪᖕᓃᕈᖕᓇᖅᑐᑎᑦ.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5380141"/>
            <a:ext cx="7553210" cy="1410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Avenir"/>
              </a:rPr>
              <a:t>ᐋᓐᓂᐊᕐᓇᖅᑖᕈᕕᑦ ᐋᖓᔮᖅᑐᒧᑦ/ᐱᖦᖤᙱᓴᖅᑐᒧᑦ ᐊᒻᒪᓗ</a:t>
            </a:r>
          </a:p>
          <a:p>
            <a:pPr>
              <a:lnSpc>
                <a:spcPts val="3640"/>
              </a:lnSpc>
            </a:pPr>
            <a:r>
              <a:rPr lang="en-US" sz="2600">
                <a:solidFill>
                  <a:srgbClr val="F15A29"/>
                </a:solidFill>
                <a:latin typeface="Avenir Bold"/>
              </a:rPr>
              <a:t>ᑲᐱᔭᐅᓗᑎᑦ</a:t>
            </a:r>
            <a:r>
              <a:rPr lang="en-US" sz="2600">
                <a:solidFill>
                  <a:srgbClr val="F15A29"/>
                </a:solidFill>
                <a:latin typeface="Avenir"/>
              </a:rPr>
              <a:t> </a:t>
            </a:r>
            <a:r>
              <a:rPr lang="en-US" sz="2600">
                <a:solidFill>
                  <a:srgbClr val="000000"/>
                </a:solidFill>
                <a:latin typeface="Avenir"/>
              </a:rPr>
              <a:t> ᐋᖓᔮᖅᑐᖃᕐᓂᕐᒧᑦ/ᐱᖦᖤᙱᓴᕐᓇᖅᑐᖃᕐᓂᕐᒧᑦ ᑲᐴᑎᒧᑦ ᑭᖑᕙᙱᓪᓗᑎᑦ...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693480" y="5342041"/>
            <a:ext cx="5565820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... 100%-ᖑᖅᖃᔭᖅᑐᒥᒃ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ᐊᓐᓇᒍᖕᓇᖅᑐᑎᑦ.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136982" y="1938951"/>
            <a:ext cx="8482203" cy="7319349"/>
            <a:chOff x="0" y="0"/>
            <a:chExt cx="18351500" cy="158356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74420" y="3459480"/>
              <a:ext cx="13009880" cy="10297159"/>
            </a:xfrm>
            <a:custGeom>
              <a:avLst/>
              <a:gdLst/>
              <a:ahLst/>
              <a:cxnLst/>
              <a:rect r="r" b="b" t="t" l="l"/>
              <a:pathLst>
                <a:path h="10297159" w="13009880">
                  <a:moveTo>
                    <a:pt x="0" y="0"/>
                  </a:moveTo>
                  <a:lnTo>
                    <a:pt x="13009880" y="0"/>
                  </a:lnTo>
                  <a:lnTo>
                    <a:pt x="13009880" y="10297159"/>
                  </a:lnTo>
                  <a:lnTo>
                    <a:pt x="0" y="10297159"/>
                  </a:lnTo>
                  <a:close/>
                </a:path>
              </a:pathLst>
            </a:custGeom>
            <a:blipFill>
              <a:blip r:embed="rId2"/>
              <a:stretch>
                <a:fillRect l="-9398" t="0" r="-9398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351500" cy="15835630"/>
            </a:xfrm>
            <a:custGeom>
              <a:avLst/>
              <a:gdLst/>
              <a:ahLst/>
              <a:cxnLst/>
              <a:rect r="r" b="b" t="t" l="l"/>
              <a:pathLst>
                <a:path h="15835630" w="18351500">
                  <a:moveTo>
                    <a:pt x="0" y="0"/>
                  </a:moveTo>
                  <a:lnTo>
                    <a:pt x="0" y="15835630"/>
                  </a:lnTo>
                  <a:lnTo>
                    <a:pt x="18351500" y="15835630"/>
                  </a:lnTo>
                  <a:lnTo>
                    <a:pt x="18351500" y="0"/>
                  </a:lnTo>
                  <a:lnTo>
                    <a:pt x="0" y="0"/>
                  </a:lnTo>
                  <a:close/>
                  <a:moveTo>
                    <a:pt x="13288011" y="12829540"/>
                  </a:moveTo>
                  <a:lnTo>
                    <a:pt x="1766570" y="12829540"/>
                  </a:lnTo>
                  <a:lnTo>
                    <a:pt x="1766570" y="4297680"/>
                  </a:lnTo>
                  <a:lnTo>
                    <a:pt x="13288011" y="4297680"/>
                  </a:lnTo>
                  <a:lnTo>
                    <a:pt x="13288011" y="12829540"/>
                  </a:lnTo>
                  <a:close/>
                </a:path>
              </a:pathLst>
            </a:custGeom>
            <a:blipFill>
              <a:blip r:embed="rId3"/>
              <a:stretch>
                <a:fillRect l="-315" t="0" r="-315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2960013" y="753603"/>
            <a:ext cx="12605543" cy="2733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6600">
                <a:solidFill>
                  <a:srgbClr val="EF4925"/>
                </a:solidFill>
                <a:latin typeface="Bebas Neue Bold"/>
              </a:rPr>
              <a:t>ᖃᓄᐃᓕᐅᕆᐊᖃᕐᓂᕐᒧᑦ ᐆᒃᑐᕋᕐᓂᖅ</a:t>
            </a:r>
          </a:p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06049"/>
            <a:ext cx="12121247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ulaayu learns about rabies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842216"/>
            <a:ext cx="9154288" cy="724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 Italics"/>
              </a:rPr>
              <a:t>ᑕᑦᕿᐊᖅ ᐃᓕᑦᑎᔪᖅ ᐋᖓᔮᖅᑐᑦ/ᐱᖦᖤᙱᓴᖅᑐᑦ ᒥᒃᓵᓄᑦ ᐃᖢᐊᖅᓴᐃᔨ ᕼᐃᐅᒧᑦ (Hugh)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 Italics"/>
              </a:rPr>
              <a:t>ᐅᐃᑦᓂ ᐅᓂᑉᑳᖅᑐᖅ ᐃᓄᐃᑦ ᐊᕐᓇᒥᑦ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 Italics"/>
              </a:rPr>
              <a:t>ᐃᓕᑦᑎᔪᒥᒃ ᐋᖓᔮᖅᑐᓂᑦ/ᐱᖦᖤᙱᓴᖅᑐᓂᑦ ᓄᓇᒥᑦ ᕿᖕᒥᖏᑦ ᐊᒃᑐᖅᓯᖅᖄᖅᑎᓪᓗᒋᑦ ᑎᕆᒐᓂᐊᒥᑦ.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ᐅᖃᓕᒫᒃᑲᓐᓂᕆᑦ ᖃᐅᔨᒃᑲᓐᓂᕐᓂᐊᕐᓗᑎᑦ ᐋᖓᔮᖅᑐᑦ/ᐱᖦᖤᙱᓴᖅᑐᑦ ᒥᒃᓵᓄᑦ, ᖃᓄᖅ ᑐᓂᔭᐅᖃᑦᑕᕐᒪᖔᑦ, ᐊᒻᒪᓗ ᖃᓄᖅ ᐋᓐᓂᐊᕐᓇᖅ ᐃᓄᖕᓄᐊᖅᑕᐃᓕᓂᐊᕐᓗᒍ ᐊᒻᒪᓗ ᕿᖕᒥᓄᑦ.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149947" y="517858"/>
            <a:ext cx="4944568" cy="6465397"/>
          </a:xfrm>
          <a:custGeom>
            <a:avLst/>
            <a:gdLst/>
            <a:ahLst/>
            <a:cxnLst/>
            <a:rect r="r" b="b" t="t" l="l"/>
            <a:pathLst>
              <a:path h="6465397" w="4944568">
                <a:moveTo>
                  <a:pt x="0" y="0"/>
                </a:moveTo>
                <a:lnTo>
                  <a:pt x="4944568" y="0"/>
                </a:lnTo>
                <a:lnTo>
                  <a:pt x="4944568" y="6465397"/>
                </a:lnTo>
                <a:lnTo>
                  <a:pt x="0" y="64653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202999" y="4674267"/>
            <a:ext cx="3572961" cy="4584033"/>
          </a:xfrm>
          <a:custGeom>
            <a:avLst/>
            <a:gdLst/>
            <a:ahLst/>
            <a:cxnLst/>
            <a:rect r="r" b="b" t="t" l="l"/>
            <a:pathLst>
              <a:path h="4584033" w="3572961">
                <a:moveTo>
                  <a:pt x="0" y="0"/>
                </a:moveTo>
                <a:lnTo>
                  <a:pt x="3572961" y="0"/>
                </a:lnTo>
                <a:lnTo>
                  <a:pt x="3572961" y="4584033"/>
                </a:lnTo>
                <a:lnTo>
                  <a:pt x="0" y="4584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62241" y="675254"/>
            <a:ext cx="6161108" cy="3810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96"/>
              </a:lnSpc>
            </a:pPr>
            <a:r>
              <a:rPr lang="en-US" sz="10926">
                <a:solidFill>
                  <a:srgbClr val="EF4925"/>
                </a:solidFill>
                <a:latin typeface="Bebas Neue Bold"/>
              </a:rPr>
              <a:t>ᐆᒃᑐᕋᖅᑕ!</a:t>
            </a:r>
          </a:p>
          <a:p>
            <a:pPr algn="ctr">
              <a:lnSpc>
                <a:spcPts val="15296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DAGDieUZaQA</dc:identifier>
  <dcterms:modified xsi:type="dcterms:W3CDTF">2011-08-01T06:04:30Z</dcterms:modified>
  <cp:revision>1</cp:revision>
  <dc:title>Kivalliq - NRAPEP Lesson 3: Rabies and Humans- Slides</dc:title>
</cp:coreProperties>
</file>