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Relationship Id="rId4" Target="../media/image3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2" Target="../media/image34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59" t="0" r="-4874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06454" y="885825"/>
            <a:ext cx="7482703" cy="2477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ᐋᖓᔮᖅᑐᑦ/ᐱᖦᖤᙱᓴᖅᑐᑦ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3117" y="3345982"/>
            <a:ext cx="8796040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ᐃᓕᓐᓂᐊᕈᑕᐅᔪᖅ 2: ᐋᖓᔮᖅᑐᑦ/ᐱᖦᖤᙱᓴᖅᑐᑦ ᕿᖕᒥᓂᑦ.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4993" t="0" r="-2499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400358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7284334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22404" y="5209858"/>
            <a:ext cx="7873866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ᐅᖃᐅᓯᕆᓗᒋᑦ ᓇᓗᓇᐃᖅᓯᔾᔪᑏᑦ ᐋᖓᔮᖅᑐᖃᖅᑐᓄᑦ/ᐱᖦᖤᙱᓴᖅᑐᖃᖅᑐᓄᑦ </a:t>
            </a:r>
            <a:r>
              <a:rPr lang="en-US" sz="3399">
                <a:solidFill>
                  <a:srgbClr val="EF492F"/>
                </a:solidFill>
                <a:latin typeface="Canva Sans"/>
              </a:rPr>
              <a:t>ᕿᖕᒥᓂᑦ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22404" y="7217659"/>
            <a:ext cx="8097887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ᐅᖃᐅᓯᕆᓗᒋᑦ ᖃᓄᖅ ᕿᖕᒦᑦ ᐱᑖᖅᑎᓐᓂᐊᖏᓪᓗᒋᑦ ᐋᖓᔮᖅᑐᒥᑦ/ᐱᖦᖤᙱᓴᖅᑐᒥᑦ.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755948"/>
            <a:ext cx="998425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EF4925"/>
                </a:solidFill>
                <a:latin typeface="Bebas Neue Bold"/>
              </a:rPr>
              <a:t>ᐃᓕᑦᑎᓂᕐᒧᑦ ᑐᕌᒐᐅᔪᑦ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655887"/>
            <a:ext cx="8323377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ᐃᓱᐊᓂᑦ ᐃᓕᓐᓂᐊᕐᓂᐅᑉ, ᐃᒪᓐᓇᐃᑦᑐᖕᓇᖅᓯᓂᐊᖅᑐᖓ: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8857"/>
            <a:ext cx="18288000" cy="10395857"/>
          </a:xfrm>
          <a:custGeom>
            <a:avLst/>
            <a:gdLst/>
            <a:ahLst/>
            <a:cxnLst/>
            <a:rect r="r" b="b" t="t" l="l"/>
            <a:pathLst>
              <a:path h="10395857" w="18288000">
                <a:moveTo>
                  <a:pt x="0" y="0"/>
                </a:moveTo>
                <a:lnTo>
                  <a:pt x="18288000" y="0"/>
                </a:lnTo>
                <a:lnTo>
                  <a:pt x="18288000" y="10395857"/>
                </a:lnTo>
                <a:lnTo>
                  <a:pt x="0" y="1039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62" r="0" b="-1292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66683" y="1610935"/>
            <a:ext cx="1295463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ᖃᓄᖅ ᐃᓱᒪᒋᕕᒋᑦ ᕿᖕᒦᑦ?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66895" y="4169513"/>
            <a:ext cx="6471922" cy="3197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EF492F"/>
                </a:solidFill>
                <a:latin typeface="Lexend Deca"/>
              </a:rPr>
              <a:t>ᐱᐅᖏᑦᑐᑦ, ᐱᑦᑕᐅᔪᑦ ᐅᕝᕙᓘᓐᓃᑦ ᑕᒪᕐᒥᒃ?</a:t>
            </a:r>
          </a:p>
          <a:p>
            <a:pPr>
              <a:lnSpc>
                <a:spcPts val="853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667401"/>
            <a:ext cx="12096115" cy="1581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>
                <a:solidFill>
                  <a:srgbClr val="EF4925"/>
                </a:solidFill>
                <a:latin typeface="Bebas Neue Bold"/>
              </a:rPr>
              <a:t>ᐋᖓᔮᖅᑐᑦ/ᐱᖦᖤᙱᓴᖅᑐᑦ ᐅᖃᐅᓯᕆᒃᑲᓐᓂᕐᓗᒋᑦ</a:t>
            </a:r>
          </a:p>
          <a:p>
            <a:pPr marL="0" indent="0" lvl="0">
              <a:lnSpc>
                <a:spcPts val="630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59759" y="1441706"/>
            <a:ext cx="4599541" cy="7158818"/>
          </a:xfrm>
          <a:custGeom>
            <a:avLst/>
            <a:gdLst/>
            <a:ahLst/>
            <a:cxnLst/>
            <a:rect r="r" b="b" t="t" l="l"/>
            <a:pathLst>
              <a:path h="7158818" w="4599541">
                <a:moveTo>
                  <a:pt x="0" y="0"/>
                </a:moveTo>
                <a:lnTo>
                  <a:pt x="4599541" y="0"/>
                </a:lnTo>
                <a:lnTo>
                  <a:pt x="4599541" y="7158818"/>
                </a:lnTo>
                <a:lnTo>
                  <a:pt x="0" y="7158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74571" y="2351917"/>
            <a:ext cx="367839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ᖃᐅᔨᒪᓗᑎᑦ…</a:t>
            </a:r>
          </a:p>
          <a:p>
            <a:pPr algn="ctr">
              <a:lnSpc>
                <a:spcPts val="727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54230" y="3735875"/>
            <a:ext cx="986119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ᐋᖓᔮᖅᑐᑦ/ᐱᖦᖤᙱᓴᖅᑐᑦ ᑐᖁᑎᑦᑎᔪᖕᓇᖅᖢᓂ ᐋᓐᓂᐊᕐᓇᐅᔪᖅ ᐱᑎᑕᐅᔪᖅᐋᓐᓂᐊᕐᓇᒧᑦ.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498861" y="5021115"/>
            <a:ext cx="4145954" cy="4156345"/>
          </a:xfrm>
          <a:custGeom>
            <a:avLst/>
            <a:gdLst/>
            <a:ahLst/>
            <a:cxnLst/>
            <a:rect r="r" b="b" t="t" l="l"/>
            <a:pathLst>
              <a:path h="4156345" w="4145954">
                <a:moveTo>
                  <a:pt x="0" y="0"/>
                </a:moveTo>
                <a:lnTo>
                  <a:pt x="4145954" y="0"/>
                </a:lnTo>
                <a:lnTo>
                  <a:pt x="4145954" y="4156345"/>
                </a:lnTo>
                <a:lnTo>
                  <a:pt x="0" y="4156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30652" y="5255825"/>
            <a:ext cx="7444631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ᐋᖓᔮᖅᑐᑦ/ᐱᖦᖤᙱᓴᖅᑐᑦ ᐋᓐᓂᐊᕐᓇᖅ ᐋᓐᓂᐊᓕᖅᑎᑦᑎᑦᑎᐊᖃᑦᑕᖅᑐᖅ ᓂᕐᔪᑎᓂᑦ. ᐳᕕᓕᖅᑎᑦᑎᖃᑦᑕᖅᑐᖅ ᖃᕆᑕᖏᓐᓂᑦ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ᓂᕐᔪᑏᑦ ᐱᖃᖅᑐᑦ ᐋᖓᔮᖅᑐᒧᑦ/ᐱᖦᖤᙱᓴᖅᑐᑦ ᐋᓐᓂᐊᕐᓇᕐᒥᑦ ᑐᖁᓗᒃᑖᕐᓚᐃᓐᓇᓲᑦ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80459" y="1028700"/>
            <a:ext cx="9878841" cy="8185706"/>
          </a:xfrm>
          <a:custGeom>
            <a:avLst/>
            <a:gdLst/>
            <a:ahLst/>
            <a:cxnLst/>
            <a:rect r="r" b="b" t="t" l="l"/>
            <a:pathLst>
              <a:path h="8185706" w="9878841">
                <a:moveTo>
                  <a:pt x="0" y="0"/>
                </a:moveTo>
                <a:lnTo>
                  <a:pt x="9878841" y="0"/>
                </a:lnTo>
                <a:lnTo>
                  <a:pt x="9878841" y="8185706"/>
                </a:lnTo>
                <a:lnTo>
                  <a:pt x="0" y="8185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456" r="0" b="-304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2617" y="1557744"/>
            <a:ext cx="6616246" cy="3207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EF4925"/>
                </a:solidFill>
                <a:latin typeface="Lexend Deca"/>
              </a:rPr>
              <a:t>ᖃᓄᖅ ᐱᖃᑦᑕᕋᓱᒋᕕᒋᑦ </a:t>
            </a:r>
            <a:r>
              <a:rPr lang="en-US" sz="4600">
                <a:solidFill>
                  <a:srgbClr val="010101"/>
                </a:solidFill>
                <a:latin typeface="Lexend Deca"/>
              </a:rPr>
              <a:t>ᕿᖕᒦᑦ </a:t>
            </a:r>
            <a:r>
              <a:rPr lang="en-US" sz="4600">
                <a:solidFill>
                  <a:srgbClr val="EF4925"/>
                </a:solidFill>
                <a:latin typeface="Lexend Deca"/>
              </a:rPr>
              <a:t>ᐋᓐᓂᐊᕐᓂᕐᒥᒃ  </a:t>
            </a:r>
            <a:r>
              <a:rPr lang="en-US" sz="4600">
                <a:solidFill>
                  <a:srgbClr val="010101"/>
                </a:solidFill>
                <a:latin typeface="Lexend Deca"/>
              </a:rPr>
              <a:t>ᐋᖓᔮᖅᑐᑦ/ᐱᖦᖤᙱᓴᖅᑐᑦ ᐋᓐᓂᐊᕐᓇᒥᑦ?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88535" y="1028700"/>
            <a:ext cx="7170765" cy="4130448"/>
          </a:xfrm>
          <a:custGeom>
            <a:avLst/>
            <a:gdLst/>
            <a:ahLst/>
            <a:cxnLst/>
            <a:rect r="r" b="b" t="t" l="l"/>
            <a:pathLst>
              <a:path h="4130448" w="7170765">
                <a:moveTo>
                  <a:pt x="0" y="0"/>
                </a:moveTo>
                <a:lnTo>
                  <a:pt x="7170765" y="0"/>
                </a:lnTo>
                <a:lnTo>
                  <a:pt x="7170765" y="4130448"/>
                </a:lnTo>
                <a:lnTo>
                  <a:pt x="0" y="4130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216" t="-35370" r="-5402" b="-41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88535" y="5141781"/>
            <a:ext cx="7170765" cy="4122832"/>
          </a:xfrm>
          <a:custGeom>
            <a:avLst/>
            <a:gdLst/>
            <a:ahLst/>
            <a:cxnLst/>
            <a:rect r="r" b="b" t="t" l="l"/>
            <a:pathLst>
              <a:path h="4122832" w="7170765">
                <a:moveTo>
                  <a:pt x="0" y="0"/>
                </a:moveTo>
                <a:lnTo>
                  <a:pt x="7170765" y="0"/>
                </a:lnTo>
                <a:lnTo>
                  <a:pt x="7170765" y="4122832"/>
                </a:lnTo>
                <a:lnTo>
                  <a:pt x="0" y="4122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831" r="0" b="-783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8991" y="4350717"/>
            <a:ext cx="1688628" cy="1616862"/>
          </a:xfrm>
          <a:custGeom>
            <a:avLst/>
            <a:gdLst/>
            <a:ahLst/>
            <a:cxnLst/>
            <a:rect r="r" b="b" t="t" l="l"/>
            <a:pathLst>
              <a:path h="1616862" w="1688628">
                <a:moveTo>
                  <a:pt x="0" y="0"/>
                </a:moveTo>
                <a:lnTo>
                  <a:pt x="1688629" y="0"/>
                </a:lnTo>
                <a:lnTo>
                  <a:pt x="1688629" y="1616862"/>
                </a:lnTo>
                <a:lnTo>
                  <a:pt x="0" y="1616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29431"/>
            <a:ext cx="8684736" cy="2733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240"/>
              </a:lnSpc>
            </a:pPr>
            <a:r>
              <a:rPr lang="en-US" sz="6600">
                <a:solidFill>
                  <a:srgbClr val="EF4925"/>
                </a:solidFill>
                <a:latin typeface="Bebas Neue Bold"/>
              </a:rPr>
              <a:t>ᐋᓐᓂᐊᕐᓇᖃᖅᑐᑦ ᕿᖕᒦᑦ</a:t>
            </a:r>
          </a:p>
          <a:p>
            <a:pPr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28396" y="4861409"/>
            <a:ext cx="8785040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ᐋᖓᔮᖅᑐᑦ/ᐱᖦᖤᙱᓴᖅᑐᑦ ᑎᕆᒐᓂᐊᑦ ᓄᓇᓕᖕᒧᐊᖃᑦᑕᖅᑐᑦ ᐊᒻᒪᓗ ᐅᒋᐊᖅᖢᑎᒃ ᕿᖕᒥᓂᑦ. ᖃᓂᖏᓐᓂᑦ ᓄᕙᖏᑦ ᑮᓯᒑᖓᑕ ᐋᓐᓂᐊᕐᓇᓕᖕᓂᑦ ᑎᕆᒐᓂᐊᓂᑦ ᕿᖕᒥᓄᑦ ᖃᓄᐃᖏᑦᑐᓄᐊᖃᑦᑕᖅᑐᑦ.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3520" y="2095947"/>
            <a:ext cx="8792630" cy="238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Lexend Deca"/>
              </a:rPr>
              <a:t>ᓇᓚᐅᑦᑑᖅ! ᕿᖕᒦᑦ ᐋᖓᔮᕐᓇᖅᑐᖅᑖᕋᔪᒃᑐᑦ/ᐱᖦᖤᙱᓴᕐᓇᖅᑐᖅᑖᕋᔪᒃᑐᑦ </a:t>
            </a:r>
            <a:r>
              <a:rPr lang="en-US" sz="3400">
                <a:solidFill>
                  <a:srgbClr val="EF492F"/>
                </a:solidFill>
                <a:latin typeface="Lexend Deca"/>
              </a:rPr>
              <a:t>ᖃᓄᐃᓕᐅᕈᑎᓂᖏᓐᓄᑦ ᑎᕆᒐᓂᐊᓄᑦ ᐅᕝᕙᓘᓐᓃᑦ ᐊᐅᐸᓗᒃᑐᓂᒃ ᒥᖅᖁᓖᑦ ᑎᕆᒐᓂᐊᓄᑦ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28396" y="7530872"/>
            <a:ext cx="8785040" cy="1583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ᕿᖕᒦᑦᑕᐅᖅ ᐱᔪᖕᓇᖅᑐᑦ ᐋᖓᔮᕐᓇᖅᑐᖅᑖᕈᖕᓇᖅᑐᑦ/ᐱᖦᖤᙱᓴᕐᓇᖅᑐᖅᑖᕈᖕᓇᖅᑐᑦ ᐊᓯᖏᓐᓂᑦ ᕿᖕᒥᓂᑦ ᐋᖓᔮᕐᖅᑐᒥᑦ/ᐱᖦᖤᙱᓴᖅᑐᑦv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97267" y="2669523"/>
            <a:ext cx="6162033" cy="6023387"/>
          </a:xfrm>
          <a:custGeom>
            <a:avLst/>
            <a:gdLst/>
            <a:ahLst/>
            <a:cxnLst/>
            <a:rect r="r" b="b" t="t" l="l"/>
            <a:pathLst>
              <a:path h="6023387" w="6162033">
                <a:moveTo>
                  <a:pt x="0" y="0"/>
                </a:moveTo>
                <a:lnTo>
                  <a:pt x="6162033" y="0"/>
                </a:lnTo>
                <a:lnTo>
                  <a:pt x="6162033" y="6023387"/>
                </a:lnTo>
                <a:lnTo>
                  <a:pt x="0" y="6023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933450"/>
            <a:ext cx="16392971" cy="1811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EF4925"/>
                </a:solidFill>
                <a:latin typeface="Bebas Neue Bold"/>
              </a:rPr>
              <a:t>ᖃᓄᖅ ᖃᐅᔨᔪᖕᓇᖅᐱᑦ ᕿᖕᒥᖅ ᐋᖓᔮᖅᐸᑦ/ᐱᖦᖤᙱᓴᖅᐸᑦ?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831758" y="5681216"/>
            <a:ext cx="8550347" cy="3403963"/>
            <a:chOff x="0" y="0"/>
            <a:chExt cx="11400463" cy="453861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400463" cy="4538617"/>
            </a:xfrm>
            <a:custGeom>
              <a:avLst/>
              <a:gdLst/>
              <a:ahLst/>
              <a:cxnLst/>
              <a:rect r="r" b="b" t="t" l="l"/>
              <a:pathLst>
                <a:path h="4538617" w="11400463">
                  <a:moveTo>
                    <a:pt x="0" y="0"/>
                  </a:moveTo>
                  <a:lnTo>
                    <a:pt x="11400463" y="0"/>
                  </a:lnTo>
                  <a:lnTo>
                    <a:pt x="11400463" y="4538617"/>
                  </a:lnTo>
                  <a:lnTo>
                    <a:pt x="0" y="4538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22197" t="0" r="-22197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546604" y="831034"/>
              <a:ext cx="10307255" cy="28098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Lexend Deca"/>
                </a:rPr>
                <a:t>ᐃᓕᓐᓂᐊᖅᑎᑕᑎᑦ ᐃᓱᒪᒃᓴᖅᓯᐅᖃᑎᒋᓗᒋᑦ </a:t>
              </a:r>
              <a:r>
                <a:rPr lang="en-US" sz="3000">
                  <a:solidFill>
                    <a:srgbClr val="EF492F"/>
                  </a:solidFill>
                  <a:latin typeface="Lexend Deca"/>
                </a:rPr>
                <a:t>ᓇᓗᓇᐃᖅᓯᔾᔪᑎᐅᔪᓄᑦ ᐋᖓᔮᖅᑐᓕᖕᓄᑦ/ᐱᖦᖤᙱᓴᖅᑐᓕᖕᓄᑦ</a:t>
              </a:r>
              <a:r>
                <a:rPr lang="en-US" sz="3000">
                  <a:solidFill>
                    <a:srgbClr val="000000"/>
                  </a:solidFill>
                  <a:latin typeface="Lexend Deca"/>
                </a:rPr>
                <a:t> ᕿᖕᒥᓂᑦ</a:t>
              </a:r>
            </a:p>
            <a:p>
              <a:pPr algn="ctr">
                <a:lnSpc>
                  <a:spcPts val="42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2818868"/>
            <a:ext cx="9073453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ᕿᖕᒦᑦ ᐋᖓᔮᖅᑐᑦ/ᐱᖦᖤᙱᓴᖅᑐᑦ ᐊᓯᐊᙳᖃᑦᑕᖅᑐᑦ ᐃᓕᖅᖁᓯᖏᑦ ᐊᔾᔨᕐᓚᒋᑉᓗᒍ ᐊᓯᐊᙳᖅᑐᑦ ᐃᓕᖅᖁᓯᖏᑦ ᑎᕆᒐᓂᐊᑦ ᐋᓐᓂᐊᕐᓇᖃᖅᑐᓂᑦ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92300" y="3814260"/>
            <a:ext cx="9743446" cy="67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ᐃᖅᓯᓇᖅᑐᑦ ᐃᓄᖕᓄᑦ, ᓂᕐᔪᑎᓄᑦ, ᐅᕝᕙᓘᓐᓃᑦ ᐱᖁᑎᓄᑦ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400908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92372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83836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6891242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807009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870096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29769" y="6186150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29769" y="720314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29769" y="8364342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212557"/>
            <a:ext cx="17259300" cy="188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7560"/>
              </a:lnSpc>
              <a:spcBef>
                <a:spcPct val="0"/>
              </a:spcBef>
            </a:pPr>
            <a:r>
              <a:rPr lang="en-US" sz="5400">
                <a:solidFill>
                  <a:srgbClr val="EF4925"/>
                </a:solidFill>
                <a:latin typeface="Bebas Neue Bold"/>
              </a:rPr>
              <a:t>ᓇᓗᓇᐃᖅᓯᔾᔪᑎᐅᔪᓄᑦ ᐋᖓᔮᖅᑐᓕᖕᓄᑦ/ᐱᖦᖤᙱᓴᖅᑐᓕᖕᓄᑦ ᕿᖕᒥᓂᑦ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96785" y="5991326"/>
            <a:ext cx="7491215" cy="67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ᓄᕚᕿᖃᑦᑕᕐᓂᕆᔭᖏᓐᓂᑦ ᓄᕚᕿᑲᑕᖕᓂᖅᓴᐅᓗᑎᒃ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96785" y="8259567"/>
            <a:ext cx="6544528" cy="143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ᐊᔪᕐᓇᕈᓱᒃᑐᖅ ᐱᓱᒡᓗᓂ ᐅᕝᕙᓘᓐᓃᑦ ᐊᐅᓚᓂᖅ ᐊᔪᖅᑐᖅ (ᐃᓚᐃᓐᓇᖓᒍᑦ ᐅᕝᕙᓘᓐᓃᑦ ᐊᐅᓚᓂᖅ ᐊᔪᖅᑐᖅ)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92300" y="4909876"/>
            <a:ext cx="4390866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ᓇᖕᒥᓂᖅ ᑎᒥᖓᓐᓂᒃ ᑭᖕᒪᕐᓗᑎᒃ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92300" y="5824518"/>
            <a:ext cx="8904485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ᐊᒃᑐᖅᑕᐅᒃᐸᑕ, ᓂᐱᖃᕐᓂᕐᒧᑦ, ᐅᕝᕙᓘᓐᓃᑦ ᖃᐅᒪᓂᕐᒧᑦ ᖃᓄᐃᓕᐅᕈᑎᖃᓗᐊᕐᓂᖏᑦ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92300" y="6944799"/>
            <a:ext cx="6308725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ᓂᕆᓂᖅ ᐊᔪᕐᓇᕈᓱᒡᓗᑎᒃ ᐅᕝᕙᓘᓐᓃᑦ ᐃᒥᕐᓂᖅ </a:t>
            </a:r>
          </a:p>
          <a:p>
            <a:pPr>
              <a:lnSpc>
                <a:spcPts val="364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892300" y="7793159"/>
            <a:ext cx="5446395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ᑕᐃᒪᓐᓇᐅᒐᔪᙱᑦᑐᒥᑦ ᑐᙵᓇᖅᓴᕐᓗᑎᒃ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92300" y="8687117"/>
            <a:ext cx="5701882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ᕿᓗᖕᓂᖏᑦ ᐊᔾᔨᐅᖏᓪᓗᑎᒃ</a:t>
            </a:r>
          </a:p>
          <a:p>
            <a:pPr>
              <a:lnSpc>
                <a:spcPts val="364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0796785" y="6987203"/>
            <a:ext cx="7491215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Avenir"/>
              </a:rPr>
              <a:t>ᓂᐸᐃᓐᓂᖅᓴᐅᓕᖅᓯᒪᓗᑎᒃ ᐅᕝᕙᓘᓐᓃᑦ ᖁᕕᓱᙱᓐᓂᖅᓴᐅᓗᑎᒃ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577938" y="1991391"/>
            <a:ext cx="3970343" cy="3627901"/>
          </a:xfrm>
          <a:custGeom>
            <a:avLst/>
            <a:gdLst/>
            <a:ahLst/>
            <a:cxnLst/>
            <a:rect r="r" b="b" t="t" l="l"/>
            <a:pathLst>
              <a:path h="3627901" w="3970343">
                <a:moveTo>
                  <a:pt x="0" y="0"/>
                </a:moveTo>
                <a:lnTo>
                  <a:pt x="3970342" y="0"/>
                </a:lnTo>
                <a:lnTo>
                  <a:pt x="3970342" y="3627901"/>
                </a:lnTo>
                <a:lnTo>
                  <a:pt x="0" y="3627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4333404" y="1078144"/>
            <a:ext cx="2925896" cy="3021866"/>
            <a:chOff x="0" y="0"/>
            <a:chExt cx="6350000" cy="65582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"/>
              <a:stretch>
                <a:fillRect l="-32920" t="0" r="-1354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F49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131032" y="906356"/>
            <a:ext cx="915957" cy="839245"/>
          </a:xfrm>
          <a:custGeom>
            <a:avLst/>
            <a:gdLst/>
            <a:ahLst/>
            <a:cxnLst/>
            <a:rect r="r" b="b" t="t" l="l"/>
            <a:pathLst>
              <a:path h="839245" w="915957">
                <a:moveTo>
                  <a:pt x="0" y="0"/>
                </a:moveTo>
                <a:lnTo>
                  <a:pt x="915957" y="0"/>
                </a:lnTo>
                <a:lnTo>
                  <a:pt x="915957" y="839246"/>
                </a:lnTo>
                <a:lnTo>
                  <a:pt x="0" y="83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1009" y="1928650"/>
            <a:ext cx="9588949" cy="197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Lexend Deca"/>
              </a:rPr>
              <a:t>“ᓂᙵᐅᒪᓂᖃᖅᑐᑦ”ᐋᖓᔮᖅᑐᑦ/ᐱᖦᖤᙱᓴᖅᑐᑦ ᐅᕝᕙᓘᓐᓃᑦ “ᓂᐸᐃᑦᑐᑦ” ᐋᖓᔮᖅᑐᑦ/ᐱᖦᖤᙱᓴᖅᑐᑦ?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29651" y="428379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29651" y="5341313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9651" y="6513568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9651" y="7785472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29651" y="8813130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93251" y="8789756"/>
            <a:ext cx="8204810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ᑕᐃᒪᓐᓇᐅᒐᔪᙱᑦᑐᒥᑦ ᑐᙵᓇᖅᓴᕐᓗᑎᒃ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3251" y="4060397"/>
            <a:ext cx="11312524" cy="738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ᐃᖅᓯᓇᖅᑐᑦ ᐃᓄᖕᓄᑦ, ᓂᕐᔪᑎᓄᑦ, ᐅᕝᕙᓘᓐᓃᑦ ᐱᖁᑎᓄᑦ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922083" y="5831851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839560" y="5599434"/>
            <a:ext cx="7498901" cy="738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ᓄᕚᕿᖃᑦᑕᕐᓂᕆᔭᖏᓐᓂᑦ ᓄᕚᕿᑲᑕᖕᓂᖅᓴᐅᓗᑎᒃ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922083" y="8442792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796785" y="8328492"/>
            <a:ext cx="6544528" cy="1550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6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ᐊᔪᕐᓇᕈᓱᒃᑐᖅ ᐱᓱᒡᓗᓂ ᐅᕝᕙᓘᓐᓃᑦ ᐊᐅᓚᓂᖅ ᐊᔪᖅᑐᖅ (ᐃᓚᐃᓐᓇᖓᒍᑦ ᐅᕝᕙᓘᓐᓃᑦ ᐊᐅᓚᓂᖅ ᐊᔪᖅᑐᖅ)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93251" y="5362706"/>
            <a:ext cx="6414776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ᓇᖕᒥᓂᖅ ᑎᒥᖓᓐᓂᒃ ᑭᖕᒪᕐᓗᑎᒃ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93251" y="6323068"/>
            <a:ext cx="7489784" cy="1033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ᐊᒃᑐᖅᑕᐅᒃᐸᑕ, ᓂᐱᖃᕐᓂᕐᒧᑦ, ᐅᕝᕙᓘᓐᓃᑦ ᖃᐅᒪᓂᕐᒧᑦ ᖃᓄᐃᓕᐅᕈᑎᖃᓗᐊᕐᓂᖏᑦ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93251" y="7762098"/>
            <a:ext cx="8204810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ᓂᕆᓂᖅ ᐊᔪᕐᓇᕈᓱᒡᓗᑎᒃ ᐅᕝᕙᓘᓐᓃᑦ ᐃᒥᕐᓂᖅ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9922083" y="4517159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785683" y="4501992"/>
            <a:ext cx="5701882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ᐱᓱᖕᓂᖅ ᐊᔪᕐᓇᕈᓱᒡᓗᑎᒃ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922083" y="7051851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796785" y="6801857"/>
            <a:ext cx="7323489" cy="1033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ᓂᐸᐃᓐᓂᖅᓴᐅᓕᖅᓯᒪᓗᑎᒃ ᐅᕝᕙᓘᓐᓃᑦ ᖁᕕᓱᙱᓐᓂᖅᓴᐅᓗᑎᒃ </a:t>
            </a:r>
          </a:p>
        </p:txBody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1205136" y="1052985"/>
            <a:ext cx="2925896" cy="3021866"/>
            <a:chOff x="0" y="0"/>
            <a:chExt cx="6350000" cy="6558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7"/>
              <a:stretch>
                <a:fillRect l="-20430" t="0" r="-34705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F4925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10984975" y="906356"/>
            <a:ext cx="915957" cy="839245"/>
          </a:xfrm>
          <a:custGeom>
            <a:avLst/>
            <a:gdLst/>
            <a:ahLst/>
            <a:cxnLst/>
            <a:rect r="r" b="b" t="t" l="l"/>
            <a:pathLst>
              <a:path h="839245" w="915957">
                <a:moveTo>
                  <a:pt x="0" y="0"/>
                </a:moveTo>
                <a:lnTo>
                  <a:pt x="915957" y="0"/>
                </a:lnTo>
                <a:lnTo>
                  <a:pt x="915957" y="839246"/>
                </a:lnTo>
                <a:lnTo>
                  <a:pt x="0" y="83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95350"/>
            <a:ext cx="16230600" cy="4248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EF4925"/>
                </a:solidFill>
                <a:latin typeface="Bebas Neue Bold"/>
              </a:rPr>
              <a:t>ᓱᔭᐅᖃᑦᑕᕋᓱᒋᕕᒋᑦ ᕿᖕᒥᕐᒥᒃ ᐸᓴᒋᔭᐅᒃᐸᑦ ᐋᖓᔮᕐᓇᖅᑐᖃᕐᓂᖓᓄᑦ/ᐱᖦᖤᙱᓴᕐᓂᖃᕐᓂᖓᓄᑦ?</a:t>
            </a:r>
          </a:p>
          <a:p>
            <a:pPr algn="ctr">
              <a:lnSpc>
                <a:spcPts val="840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99753" y="2423794"/>
            <a:ext cx="6859547" cy="6859547"/>
          </a:xfrm>
          <a:custGeom>
            <a:avLst/>
            <a:gdLst/>
            <a:ahLst/>
            <a:cxnLst/>
            <a:rect r="r" b="b" t="t" l="l"/>
            <a:pathLst>
              <a:path h="6859547" w="6859547">
                <a:moveTo>
                  <a:pt x="0" y="0"/>
                </a:moveTo>
                <a:lnTo>
                  <a:pt x="6859547" y="0"/>
                </a:lnTo>
                <a:lnTo>
                  <a:pt x="6859547" y="6859547"/>
                </a:lnTo>
                <a:lnTo>
                  <a:pt x="0" y="6859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163546">
            <a:off x="15820700" y="1615270"/>
            <a:ext cx="1657081" cy="2579114"/>
          </a:xfrm>
          <a:custGeom>
            <a:avLst/>
            <a:gdLst/>
            <a:ahLst/>
            <a:cxnLst/>
            <a:rect r="r" b="b" t="t" l="l"/>
            <a:pathLst>
              <a:path h="2579114" w="1657081">
                <a:moveTo>
                  <a:pt x="0" y="0"/>
                </a:moveTo>
                <a:lnTo>
                  <a:pt x="1657081" y="0"/>
                </a:lnTo>
                <a:lnTo>
                  <a:pt x="1657081" y="2579114"/>
                </a:lnTo>
                <a:lnTo>
                  <a:pt x="0" y="2579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705735"/>
            <a:ext cx="8776377" cy="724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ᕿᖕᒥᖅ ᐸᓴᒋᔭᐅᒃᐸᑦ ᐋᖓᔮᕐᓇᖅᑐᖃᕐᓂᖓᓄᑦ/ᐱᖦᖤᙱᓴᕐᓂᖃᕐᓂᖓᓄᑦ, ᑕᒡᕙᑲᐅᑎᒋ ᓇᒧᙵᐅᑎᑕᐅᑦᑕᐃᓕᔭᕆᐊᓖᑦ ᐊᒻᒪᓗ ᐊᓯᖏᓐᓂᑦ ᕿᖕᒥᓃᑎᑕᐅᖏᓪᓗᑎᒃ ᐊᒻᒪᓗ ᐃᓄᖕᓂᑦ.</a:t>
            </a:r>
          </a:p>
          <a:p>
            <a:pPr>
              <a:lnSpc>
                <a:spcPts val="4060"/>
              </a:lnSpc>
            </a:pP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ᑕᐃᒪᓐᓇ ᑐᓂᐅᑎᒋᔾᔮᖏᒻᒪᒍ ᐋᓐᓂᐊᕐᓇᖅ ᐊᓯᖏᓐᓄᑦ ᕿᖕᒥᕐᓄᑦ ᐅᕝᕙᓘᓐᓃᑦ ᐃᓄᖕᓄᑦ ᖃᐅᔨᓴᖅᑕᐅᑎᓪᓗᒋᑦ ᖃᐅᔨᓐᓇᐅᑎᓂᒃ ᐋᖓᔮᖅᑐᒥᑦ/ᐱᖦᖤᙱᓴᖅᑐᒥᑦ. ᐃᓚᖏᓐᓂᑦ ᐱᔪᓂᑦ ᕿᖕᒥᖅ ᑕᒡᕙᑲᐅᑎᒋ ᓯᖅᖁᖅᑎᑕᐅᖃᑦᑕᖅᑐᖅ </a:t>
            </a:r>
          </a:p>
          <a:p>
            <a:pPr>
              <a:lnSpc>
                <a:spcPts val="4060"/>
              </a:lnSpc>
            </a:pP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ᕿᖕᒥᖅ ᖃᐅᔨᓐᓇᐅᑎᖃᖅᐸᑦ ᐋᖓᔮᕐᓇᖅᑐᖃᕐᓂᖓᓄᑦ/ᐱᖦᖤᙱᓴᕐᓂᖃᕐᓂᖓᓄᑦ, ᑐᖁᖃᑦᑕᖅᑐᖅ 7-ᓂᑦ ᖁᓕᓄᑦ ᐅᑉᓗᓂᑦ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738517"/>
            <a:ext cx="12117092" cy="1811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EF4925"/>
                </a:solidFill>
                <a:latin typeface="Bebas Neue Bold"/>
              </a:rPr>
              <a:t>ᐸᓴᒋᔭᐅᔪᖅ ᐋᖓᔮᕐᓇᖅᑐᖃᕐᓂᖓᓄᑦ/ᐱᖦᖤᙱᓴᕐᓂᖃᕐᓂᖓᓄᑦ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36232"/>
            <a:ext cx="5122068" cy="5122068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254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2540">
                  <a:moveTo>
                    <a:pt x="5472430" y="2223770"/>
                  </a:moveTo>
                  <a:cubicBezTo>
                    <a:pt x="5795010" y="1845310"/>
                    <a:pt x="5772150" y="1281430"/>
                    <a:pt x="5420360" y="929640"/>
                  </a:cubicBezTo>
                  <a:cubicBezTo>
                    <a:pt x="5068570" y="577850"/>
                    <a:pt x="4505960" y="554990"/>
                    <a:pt x="4126230" y="877570"/>
                  </a:cubicBezTo>
                  <a:cubicBezTo>
                    <a:pt x="4086860" y="382270"/>
                    <a:pt x="3672840" y="0"/>
                    <a:pt x="3175000" y="0"/>
                  </a:cubicBezTo>
                  <a:cubicBezTo>
                    <a:pt x="2677160" y="0"/>
                    <a:pt x="2263140" y="382270"/>
                    <a:pt x="2223770" y="878840"/>
                  </a:cubicBezTo>
                  <a:cubicBezTo>
                    <a:pt x="1845310" y="556260"/>
                    <a:pt x="1281430" y="579120"/>
                    <a:pt x="929640" y="930910"/>
                  </a:cubicBezTo>
                  <a:cubicBezTo>
                    <a:pt x="577850" y="1282700"/>
                    <a:pt x="554990" y="1845310"/>
                    <a:pt x="877570" y="2225040"/>
                  </a:cubicBezTo>
                  <a:cubicBezTo>
                    <a:pt x="382270" y="2263140"/>
                    <a:pt x="0" y="2677160"/>
                    <a:pt x="0" y="3175000"/>
                  </a:cubicBezTo>
                  <a:cubicBezTo>
                    <a:pt x="0" y="3672840"/>
                    <a:pt x="382270" y="4086860"/>
                    <a:pt x="878840" y="4126230"/>
                  </a:cubicBezTo>
                  <a:cubicBezTo>
                    <a:pt x="556260" y="4504690"/>
                    <a:pt x="579120" y="5068570"/>
                    <a:pt x="930910" y="5420360"/>
                  </a:cubicBezTo>
                  <a:cubicBezTo>
                    <a:pt x="1282700" y="5772150"/>
                    <a:pt x="1845310" y="5795010"/>
                    <a:pt x="2225040" y="5472430"/>
                  </a:cubicBezTo>
                  <a:cubicBezTo>
                    <a:pt x="2264410" y="5969000"/>
                    <a:pt x="2678430" y="6351270"/>
                    <a:pt x="3176270" y="6351270"/>
                  </a:cubicBezTo>
                  <a:cubicBezTo>
                    <a:pt x="3674110" y="6351270"/>
                    <a:pt x="4088130" y="5969000"/>
                    <a:pt x="4127500" y="5473700"/>
                  </a:cubicBezTo>
                  <a:cubicBezTo>
                    <a:pt x="4505960" y="5796280"/>
                    <a:pt x="5069840" y="5773420"/>
                    <a:pt x="5421630" y="5421630"/>
                  </a:cubicBezTo>
                  <a:cubicBezTo>
                    <a:pt x="5773420" y="5069840"/>
                    <a:pt x="5796280" y="4507230"/>
                    <a:pt x="5473700" y="4127500"/>
                  </a:cubicBezTo>
                  <a:cubicBezTo>
                    <a:pt x="5970270" y="4088130"/>
                    <a:pt x="6352540" y="3674110"/>
                    <a:pt x="6352540" y="3176270"/>
                  </a:cubicBezTo>
                  <a:cubicBezTo>
                    <a:pt x="6350000" y="2677160"/>
                    <a:pt x="5967730" y="2263140"/>
                    <a:pt x="5472430" y="2223770"/>
                  </a:cubicBezTo>
                  <a:close/>
                </a:path>
              </a:pathLst>
            </a:custGeom>
            <a:blipFill>
              <a:blip r:embed="rId2"/>
              <a:stretch>
                <a:fillRect l="-31497" t="0" r="-1847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277100" y="1028700"/>
            <a:ext cx="4982200" cy="8229600"/>
            <a:chOff x="0" y="0"/>
            <a:chExt cx="384429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43020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43020">
                  <a:moveTo>
                    <a:pt x="1205230" y="0"/>
                  </a:moveTo>
                  <a:lnTo>
                    <a:pt x="2637790" y="0"/>
                  </a:lnTo>
                  <a:cubicBezTo>
                    <a:pt x="3303270" y="0"/>
                    <a:pt x="3843020" y="539750"/>
                    <a:pt x="3843020" y="1205230"/>
                  </a:cubicBezTo>
                  <a:lnTo>
                    <a:pt x="3843020" y="6350000"/>
                  </a:lnTo>
                  <a:lnTo>
                    <a:pt x="0" y="6350000"/>
                  </a:lnTo>
                  <a:lnTo>
                    <a:pt x="0" y="1205230"/>
                  </a:lnTo>
                  <a:cubicBezTo>
                    <a:pt x="0" y="539750"/>
                    <a:pt x="539750" y="0"/>
                    <a:pt x="1205230" y="0"/>
                  </a:cubicBezTo>
                  <a:close/>
                </a:path>
              </a:pathLst>
            </a:custGeom>
            <a:blipFill>
              <a:blip r:embed="rId3"/>
              <a:stretch>
                <a:fillRect l="-14146" t="0" r="-977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74156" y="4122282"/>
            <a:ext cx="5139688" cy="5149968"/>
            <a:chOff x="0" y="0"/>
            <a:chExt cx="6350000" cy="6362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48044" y="-37490"/>
              <a:ext cx="6446076" cy="6446076"/>
            </a:xfrm>
            <a:custGeom>
              <a:avLst/>
              <a:gdLst/>
              <a:ahLst/>
              <a:cxnLst/>
              <a:rect r="r" b="b" t="t" l="l"/>
              <a:pathLst>
                <a:path h="6446076" w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4"/>
              <a:stretch>
                <a:fillRect l="-24679" t="0" r="-8654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23925"/>
            <a:ext cx="9285200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ᖃᓄᐃᓕᐅᕈᑎᖃᕈᖕᓇᖅᐱᑦ ᕿᖕᒦᑦ ᐱᑖᖅᑕᐃᓕᑎᓐᓂᐊᕐᓗᒍ ᐋᖓᔮᖅᑐᒥᑦ/ᐱᖦᖤᙱᓴᕐᓇᖅᑐᒥᑦ?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687724" y="1028700"/>
            <a:ext cx="5571576" cy="5571576"/>
            <a:chOff x="0" y="0"/>
            <a:chExt cx="14840029" cy="148400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66471" y="-11891"/>
              <a:ext cx="15572971" cy="14863810"/>
            </a:xfrm>
            <a:custGeom>
              <a:avLst/>
              <a:gdLst/>
              <a:ahLst/>
              <a:cxnLst/>
              <a:rect r="r" b="b" t="t" l="l"/>
              <a:pathLst>
                <a:path h="14863810" w="15572971">
                  <a:moveTo>
                    <a:pt x="7786486" y="11891"/>
                  </a:moveTo>
                  <a:cubicBezTo>
                    <a:pt x="5127664" y="0"/>
                    <a:pt x="2665709" y="1411641"/>
                    <a:pt x="1332855" y="3712286"/>
                  </a:cubicBezTo>
                  <a:cubicBezTo>
                    <a:pt x="0" y="6012931"/>
                    <a:pt x="0" y="8850880"/>
                    <a:pt x="1332855" y="11151525"/>
                  </a:cubicBezTo>
                  <a:cubicBezTo>
                    <a:pt x="2665709" y="13452170"/>
                    <a:pt x="5127664" y="14863811"/>
                    <a:pt x="7786486" y="14851920"/>
                  </a:cubicBezTo>
                  <a:cubicBezTo>
                    <a:pt x="10445306" y="14863811"/>
                    <a:pt x="12907262" y="13452170"/>
                    <a:pt x="14240117" y="11151525"/>
                  </a:cubicBezTo>
                  <a:cubicBezTo>
                    <a:pt x="15572971" y="8850880"/>
                    <a:pt x="15572971" y="6012931"/>
                    <a:pt x="14240117" y="3712286"/>
                  </a:cubicBezTo>
                  <a:cubicBezTo>
                    <a:pt x="12907262" y="1411641"/>
                    <a:pt x="10445306" y="0"/>
                    <a:pt x="7786486" y="11891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156193" y="188812"/>
              <a:ext cx="15152415" cy="14462405"/>
            </a:xfrm>
            <a:custGeom>
              <a:avLst/>
              <a:gdLst/>
              <a:ahLst/>
              <a:cxnLst/>
              <a:rect r="r" b="b" t="t" l="l"/>
              <a:pathLst>
                <a:path h="14462405" w="15152415">
                  <a:moveTo>
                    <a:pt x="7576208" y="11570"/>
                  </a:moveTo>
                  <a:cubicBezTo>
                    <a:pt x="4989189" y="0"/>
                    <a:pt x="2593721" y="1373519"/>
                    <a:pt x="1296860" y="3612034"/>
                  </a:cubicBezTo>
                  <a:cubicBezTo>
                    <a:pt x="0" y="5850548"/>
                    <a:pt x="0" y="8611857"/>
                    <a:pt x="1296860" y="10850372"/>
                  </a:cubicBezTo>
                  <a:cubicBezTo>
                    <a:pt x="2593721" y="13088886"/>
                    <a:pt x="4989189" y="14462405"/>
                    <a:pt x="7576208" y="14450835"/>
                  </a:cubicBezTo>
                  <a:cubicBezTo>
                    <a:pt x="10163226" y="14462405"/>
                    <a:pt x="12558694" y="13088886"/>
                    <a:pt x="13855555" y="10850372"/>
                  </a:cubicBezTo>
                  <a:cubicBezTo>
                    <a:pt x="15152416" y="8611857"/>
                    <a:pt x="15152416" y="5850548"/>
                    <a:pt x="13855555" y="3612034"/>
                  </a:cubicBezTo>
                  <a:cubicBezTo>
                    <a:pt x="12558694" y="1373519"/>
                    <a:pt x="10163226" y="0"/>
                    <a:pt x="7576208" y="115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23301" y="551024"/>
              <a:ext cx="14393427" cy="13737979"/>
            </a:xfrm>
            <a:custGeom>
              <a:avLst/>
              <a:gdLst/>
              <a:ahLst/>
              <a:cxnLst/>
              <a:rect r="r" b="b" t="t" l="l"/>
              <a:pathLst>
                <a:path h="13737979" w="14393427">
                  <a:moveTo>
                    <a:pt x="7196714" y="10990"/>
                  </a:moveTo>
                  <a:cubicBezTo>
                    <a:pt x="4739280" y="0"/>
                    <a:pt x="2463801" y="1304719"/>
                    <a:pt x="1231900" y="3431106"/>
                  </a:cubicBezTo>
                  <a:cubicBezTo>
                    <a:pt x="0" y="5557493"/>
                    <a:pt x="0" y="8180487"/>
                    <a:pt x="1231900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7" y="13737980"/>
                    <a:pt x="11929626" y="12433261"/>
                    <a:pt x="13161527" y="10306874"/>
                  </a:cubicBezTo>
                  <a:cubicBezTo>
                    <a:pt x="14393427" y="8180487"/>
                    <a:pt x="14393427" y="5557493"/>
                    <a:pt x="13161527" y="3431106"/>
                  </a:cubicBezTo>
                  <a:cubicBezTo>
                    <a:pt x="11929626" y="1304719"/>
                    <a:pt x="9654147" y="0"/>
                    <a:pt x="7196714" y="10990"/>
                  </a:cubicBezTo>
                  <a:close/>
                </a:path>
              </a:pathLst>
            </a:custGeom>
            <a:blipFill>
              <a:blip r:embed="rId2"/>
              <a:stretch>
                <a:fillRect l="-12877" t="-25919" r="-3934" b="-3052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471041"/>
            <a:ext cx="9314323" cy="2202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20"/>
              </a:lnSpc>
            </a:pPr>
            <a:r>
              <a:rPr lang="en-US" sz="6300">
                <a:solidFill>
                  <a:srgbClr val="EF4925"/>
                </a:solidFill>
                <a:latin typeface="Bebas Neue Bold"/>
              </a:rPr>
              <a:t>ᐱᑦᑕᐃᓕᑎᑦᑎᓂᕐᒧᑦ ᐱᓕᕆᐊᖑᔪᑦ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720833"/>
            <a:ext cx="10844235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exend Deca"/>
              </a:rPr>
              <a:t>ᖃᓄᐃᓕᐅᕈᑎᒋᔪᖕᓇᖅᑕᑎᑦ ᐃᑲᔪᕐᓂᐊᕐᓗᒍ ᕿᖕᒦᑦ ᐋᖓᔮᖅᑐᓂᑦ/ᐱᖦᖤᙱᓴᖅᑐᓂᑦ ᐱᓂᐊᖏᓪᓗᓂ: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18466" y="47936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06555" y="4714156"/>
            <a:ext cx="10254858" cy="96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67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ᕿᖕᒦᑦ ᐅᑭᐅᑕᒫᖅ ᐋᖓᔮᖅᑐᖅᑖᖅᑕᐃᓕᔾᔪᑎᒧᑦ/ᐱᖦᖤᙱᓴᖅᑖᖅᑕᐃᓕᔾᔪᑎᒧᑦ ᑲᐱᔭᐅᑎᖃᑦᑕᕐᓗᒍ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28700" y="573172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06555" y="5694215"/>
            <a:ext cx="15551995" cy="779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23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ᕿᖕᒦᑦ ᐊᓯᖏᓐᓂᑦ ᕿᖕᒥᕐᓃᖃᑕᐅᑦᑕᐃᓕᑎᓪᓗᒍ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667916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6555" y="6571701"/>
            <a:ext cx="16208445" cy="779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23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ᕿᖕᒦᑦ ᐃᑎᖅᓯᒪᑎᓪᓗᒍ ᐅᕝᕙᓘᓐᓃᑦ ᐃᑎᖅᑎᓪᓗᒍ ᑎᕆᒐᓂᐊᕐᒥᑦ ᖃᐅᔨᔭᐅᔪᖃᖅᐸᑦ ᓄᓇᓕᖕᓂᑦ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8578007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06555" y="7512898"/>
            <a:ext cx="15551995" cy="1598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23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ᕿᖕᒦᑦ ᐃᐱᖅᓯᒪᑎᓪᓗᒍ ᐊᒻᒪᓗ ᐱᓱᓗᕋᖅᑎᙱᓪᓗᒍ ᓄᓇᓕᐅᑉ ᐃᓗᐊᓂᑦ</a:t>
            </a:r>
          </a:p>
          <a:p>
            <a:pPr>
              <a:lnSpc>
                <a:spcPts val="6523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76235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06555" y="8430791"/>
            <a:ext cx="15551995" cy="779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23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ᖃᐅᔨᓴᕐᓗᒍ ᕿᖕᒦᑦ ᐋᖓᔮᖅᑐᒥᑦ/ᐱᖦᖤᙱᓴᖅᑐᒥᑦ ᐱᖃᙱᒃᑲᓗᐊᕐᒪᖔᑦ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1952" y="933450"/>
            <a:ext cx="10184330" cy="1633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EF4925"/>
                </a:solidFill>
                <a:latin typeface="Bebas Neue Bold"/>
              </a:rPr>
              <a:t>ᐋᖓᔮᖅᑐᖅᑖᖅᑕᐃᓕᔾᔪᑎᒧᑦ/ᐱᖦᖤᙱᓴᖅᑖᖅᑕᐃᓕᔾᔪᑎᒧᑦ ᑲᐴᑎ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655975" y="1348818"/>
            <a:ext cx="6603325" cy="7589364"/>
          </a:xfrm>
          <a:custGeom>
            <a:avLst/>
            <a:gdLst/>
            <a:ahLst/>
            <a:cxnLst/>
            <a:rect r="r" b="b" t="t" l="l"/>
            <a:pathLst>
              <a:path h="7589364" w="6603325">
                <a:moveTo>
                  <a:pt x="0" y="0"/>
                </a:moveTo>
                <a:lnTo>
                  <a:pt x="6603325" y="0"/>
                </a:lnTo>
                <a:lnTo>
                  <a:pt x="6603325" y="7589364"/>
                </a:lnTo>
                <a:lnTo>
                  <a:pt x="0" y="7589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005" r="0" b="-800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70736" y="3947330"/>
            <a:ext cx="1842293" cy="1602795"/>
          </a:xfrm>
          <a:custGeom>
            <a:avLst/>
            <a:gdLst/>
            <a:ahLst/>
            <a:cxnLst/>
            <a:rect r="r" b="b" t="t" l="l"/>
            <a:pathLst>
              <a:path h="1602795" w="1842293">
                <a:moveTo>
                  <a:pt x="0" y="0"/>
                </a:moveTo>
                <a:lnTo>
                  <a:pt x="1842294" y="0"/>
                </a:lnTo>
                <a:lnTo>
                  <a:pt x="1842294" y="1602795"/>
                </a:lnTo>
                <a:lnTo>
                  <a:pt x="0" y="16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81952" y="2712025"/>
            <a:ext cx="9809931" cy="678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ᐃᑲᔪᕈᖕᓇᓛᖑᔪᖅ ᕿᖕᒦᑦ ᐋᖓᔮᖅᑐᖅᑖᖅᑕᐃᓕᑎᓪᓗᒍ/ᐱᖦᖤᙱᓴᖅᑖᖅᑕᐃᓕᑎᓪᓗᒍ, ᐋᖓᔮᖅᑐᖅᑖᖅᑕᐃᓕᔾᔪᑎᒧᑦ/ᐱᖦᖤᙱᓴᖅᑖᖅᑕᐃᓕᔾᔪᑎᒧᑦ ᑲᐱᔭᐅᑎᓪᓗᒍ</a:t>
            </a:r>
          </a:p>
          <a:p>
            <a:pPr>
              <a:lnSpc>
                <a:spcPts val="4480"/>
              </a:lnSpc>
            </a:p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ᑐᑭᖃᖅᑐᖅ ᑮᔭᐅᒃᐸᑕ ᐋᖓᔮᖅᑐᒧᑦ ᑎᕆᒐᓂᐊᕐᒧᑦ ᐅᕝᕙᓘᓐᓃᑦ ᕿᖕᒥᕐᒧᑦ, ᑎᒥᖓᓂᑦ ᐅᓇᑕᕈᑏᑦ ᐊᐅᖓᓃᑦᑐᑦ ᑲᐴᑎᒥᑦᑐᑦ ᐅᓇᑕᕐᓂᐊᖅᑐᑦ ᐋᓐᓂᐊᕐᓇᐅᔪᒥᑦ</a:t>
            </a:r>
          </a:p>
          <a:p>
            <a:pPr>
              <a:lnSpc>
                <a:spcPts val="4480"/>
              </a:lnSpc>
            </a:p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ᕿᖕᒦᑦ ᐋᖓᔮᖅᑐᖅᑖᖅᑕᐃᓕᔾᔪᑎᒧᑦ/ᐱᖦᖤᙱᓴᖅᑖᖅᑕᐃᓕᔾᔪᑎᒧᑦ ᑲᐱᔭᐅᖃᑦᑕᕆᐊᖃᖅᑐᑦ -ᐅᑭᐅᑕᒫᒃᑰᖃᑦᑕᖅᑐᑦ - ᐋᖓᔮᖅᑐᒥᑦ/ᐱᖦᖤᙱᓴᖅᑐᒥᑦ ᐋᓐᓂᐊᖅᑖᕐᓂᐊᖏᓪᓗᑎᒃ.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7100" y="1028700"/>
            <a:ext cx="6172200" cy="8229600"/>
          </a:xfrm>
          <a:custGeom>
            <a:avLst/>
            <a:gdLst/>
            <a:ahLst/>
            <a:cxnLst/>
            <a:rect r="r" b="b" t="t" l="l"/>
            <a:pathLst>
              <a:path h="8229600" w="61722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64346" y="3263251"/>
            <a:ext cx="3172942" cy="3326806"/>
          </a:xfrm>
          <a:custGeom>
            <a:avLst/>
            <a:gdLst/>
            <a:ahLst/>
            <a:cxnLst/>
            <a:rect r="r" b="b" t="t" l="l"/>
            <a:pathLst>
              <a:path h="3326806" w="3172942">
                <a:moveTo>
                  <a:pt x="0" y="0"/>
                </a:moveTo>
                <a:lnTo>
                  <a:pt x="3172941" y="0"/>
                </a:lnTo>
                <a:lnTo>
                  <a:pt x="3172941" y="3326807"/>
                </a:lnTo>
                <a:lnTo>
                  <a:pt x="0" y="3326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89140"/>
            <a:ext cx="9654360" cy="256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ᓂᕐᔪᑎᓄᑦ ᐋᓐᓂᐊᖅᑐᓕᕆᕝᕖᑦ</a:t>
            </a:r>
          </a:p>
          <a:p>
            <a:pPr>
              <a:lnSpc>
                <a:spcPts val="1288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523383"/>
            <a:ext cx="9343838" cy="29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Avenir"/>
              </a:rPr>
              <a:t>ᐱᑕᖃᙱᑉᐸᑕ, ᐋᓐᓂᐊᕐᕕᑉᓯᖕᓂᑦ ᐊᐱᕆᔪᖕᓇᖅᑐᑎᑦ ᐅᕝᕙᓘᓐᓃᑦ ᕿᒨᒃᓯᕈᑎᓂᒃ ᕿᖕᒥᖃᖅᑐᒥᑦ ᖃᐅᔨᒪᔭᖃᕐᒪᖔᑕ ᐋᖓᔮᖅᑐᖅᑖᖅᑕᐃᓕᔾᔪᑎᒧᑦ/ᐱᖦᖤᙱᓴᖅᑖᖅᑕᐃᓕᔾᔪᑎᒧᑦ ᑲᐴᑎᓂᒃ ᓄᓇᓕᖕᓂᑦ.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994684"/>
            <a:ext cx="7006558" cy="589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Avenir Italics"/>
              </a:rPr>
              <a:t>ᓂᕐᔪᑎᓄᑦ ᐋᓐᓂᐊᓯᐅᖅᑏᑦ ᑭᒡᓕᖃᙱᑦᑐᑦ (Veterinarians Without Borders) ᐅᑭᐅᑕᒫᑦ ᓂᕐᔪᑎᓄᑦ ᐋᓐᓂᐊᖅᑐᓕᕆᖃᑦᑕᖅᑐᑦ ᐃᓚᖏᓐᓂᑦ ᓄᓇᕗᒻᒥ ᓄᓇᓕᖕᓂᑦ. ᐱᑦᑕᐅᔪᑦ ᕿᖕᒦᑦ ᐋᖓᔮᖅᑐᖅᑖᖅᑕᐃᓕᔾᔪᑎᒧᑦ/ᐱᖦᖤᙱᓴᖅᑖᖅᑕᐃᓕᔾᔪᑎᒧᑦ ᑲᐱᔭᐅᑎᓐᓂᐊᕐᓗᒍ!</a:t>
            </a:r>
          </a:p>
          <a:p>
            <a:pPr>
              <a:lnSpc>
                <a:spcPts val="4759"/>
              </a:lnSpc>
            </a:pPr>
          </a:p>
          <a:p>
            <a:pPr algn="l"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2241" y="722879"/>
            <a:ext cx="518779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ᐆᒃᑐᕋᖅᑕ!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DAGDiRykcqY</dc:identifier>
  <dcterms:modified xsi:type="dcterms:W3CDTF">2011-08-01T06:04:30Z</dcterms:modified>
  <cp:revision>1</cp:revision>
  <dc:title>Kivalliq - NRAPEP Lesson 2: Rabies and Dogs- Slides</dc:title>
</cp:coreProperties>
</file>