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44"/>
  </p:notesMasterIdLst>
  <p:sldIdLst>
    <p:sldId id="256" r:id="rId29"/>
    <p:sldId id="257" r:id="rId30"/>
    <p:sldId id="258" r:id="rId31"/>
    <p:sldId id="259" r:id="rId32"/>
    <p:sldId id="260" r:id="rId33"/>
    <p:sldId id="261" r:id="rId34"/>
    <p:sldId id="262" r:id="rId35"/>
    <p:sldId id="263" r:id="rId36"/>
    <p:sldId id="264" r:id="rId37"/>
    <p:sldId id="265" r:id="rId38"/>
    <p:sldId id="266" r:id="rId39"/>
    <p:sldId id="267" r:id="rId40"/>
    <p:sldId id="268" r:id="rId41"/>
    <p:sldId id="269" r:id="rId42"/>
    <p:sldId id="270" r:id="rId43"/>
  </p:sldIdLst>
  <p:sldSz cx="18288000" cy="10287000"/>
  <p:notesSz cx="6858000" cy="9144000"/>
  <p:embeddedFontLst>
    <p:embeddedFont>
      <p:font typeface="Bebas Neue" charset="1" panose="00000500000000000000"/>
      <p:regular r:id="rId6"/>
    </p:embeddedFont>
    <p:embeddedFont>
      <p:font typeface="Bebas Neue Bold" charset="1" panose="020B0606020202050201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Lexend Deca" charset="1" panose="00000000000000000000"/>
      <p:regular r:id="rId12"/>
    </p:embeddedFont>
    <p:embeddedFont>
      <p:font typeface="Avenir" charset="1" panose="020B0503020203020204"/>
      <p:regular r:id="rId13"/>
    </p:embeddedFont>
    <p:embeddedFont>
      <p:font typeface="Avenir Bold" charset="1" panose="020B0703020203020204"/>
      <p:regular r:id="rId14"/>
    </p:embeddedFont>
    <p:embeddedFont>
      <p:font typeface="Avenir Italics" charset="1" panose="020B0503020203090204"/>
      <p:regular r:id="rId15"/>
    </p:embeddedFont>
    <p:embeddedFont>
      <p:font typeface="Avenir Bold Italics" charset="1" panose="020B0703020203090204"/>
      <p:regular r:id="rId16"/>
    </p:embeddedFont>
    <p:embeddedFont>
      <p:font typeface="Avenir Light" charset="1" panose="020B0402020203020204"/>
      <p:regular r:id="rId17"/>
    </p:embeddedFont>
    <p:embeddedFont>
      <p:font typeface="Avenir Light Italics" charset="1" panose="020B0402020203090204"/>
      <p:regular r:id="rId18"/>
    </p:embeddedFont>
    <p:embeddedFont>
      <p:font typeface="Avenir Medium" charset="1" panose="020B0603020203020204"/>
      <p:regular r:id="rId19"/>
    </p:embeddedFont>
    <p:embeddedFont>
      <p:font typeface="Avenir Medium Italics" charset="1" panose="020B0603020203090204"/>
      <p:regular r:id="rId20"/>
    </p:embeddedFont>
    <p:embeddedFont>
      <p:font typeface="Avenir Ultra-Bold" charset="1" panose="020B0803020203020204"/>
      <p:regular r:id="rId21"/>
    </p:embeddedFont>
    <p:embeddedFont>
      <p:font typeface="Avenir Ultra-Bold Italics" charset="1" panose="020B0803020203090204"/>
      <p:regular r:id="rId22"/>
    </p:embeddedFont>
    <p:embeddedFont>
      <p:font typeface="Canva Sans" charset="1" panose="020B0503030501040103"/>
      <p:regular r:id="rId23"/>
    </p:embeddedFont>
    <p:embeddedFont>
      <p:font typeface="Canva Sans Bold" charset="1" panose="020B0803030501040103"/>
      <p:regular r:id="rId24"/>
    </p:embeddedFont>
    <p:embeddedFont>
      <p:font typeface="Canva Sans Italics" charset="1" panose="020B0503030501040103"/>
      <p:regular r:id="rId25"/>
    </p:embeddedFont>
    <p:embeddedFont>
      <p:font typeface="Canva Sans Bold Italics" charset="1" panose="020B0803030501040103"/>
      <p:regular r:id="rId26"/>
    </p:embeddedFont>
    <p:embeddedFont>
      <p:font typeface="Canva Sans Medium" charset="1" panose="020B0603030501040103"/>
      <p:regular r:id="rId27"/>
    </p:embeddedFont>
    <p:embeddedFont>
      <p:font typeface="Canva Sans Medium Italics" charset="1" panose="020B0603030501040103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slides/slide1.xml" Type="http://schemas.openxmlformats.org/officeDocument/2006/relationships/slide"/><Relationship Id="rId3" Target="viewProps.xml" Type="http://schemas.openxmlformats.org/officeDocument/2006/relationships/viewProps"/><Relationship Id="rId30" Target="slides/slide2.xml" Type="http://schemas.openxmlformats.org/officeDocument/2006/relationships/slide"/><Relationship Id="rId31" Target="slides/slide3.xml" Type="http://schemas.openxmlformats.org/officeDocument/2006/relationships/slide"/><Relationship Id="rId32" Target="slides/slide4.xml" Type="http://schemas.openxmlformats.org/officeDocument/2006/relationships/slide"/><Relationship Id="rId33" Target="slides/slide5.xml" Type="http://schemas.openxmlformats.org/officeDocument/2006/relationships/slide"/><Relationship Id="rId34" Target="slides/slide6.xml" Type="http://schemas.openxmlformats.org/officeDocument/2006/relationships/slide"/><Relationship Id="rId35" Target="slides/slide7.xml" Type="http://schemas.openxmlformats.org/officeDocument/2006/relationships/slide"/><Relationship Id="rId36" Target="slides/slide8.xml" Type="http://schemas.openxmlformats.org/officeDocument/2006/relationships/slide"/><Relationship Id="rId37" Target="slides/slide9.xml" Type="http://schemas.openxmlformats.org/officeDocument/2006/relationships/slide"/><Relationship Id="rId38" Target="slides/slide10.xml" Type="http://schemas.openxmlformats.org/officeDocument/2006/relationships/slide"/><Relationship Id="rId39" Target="slides/slide11.xml" Type="http://schemas.openxmlformats.org/officeDocument/2006/relationships/slide"/><Relationship Id="rId4" Target="theme/theme1.xml" Type="http://schemas.openxmlformats.org/officeDocument/2006/relationships/theme"/><Relationship Id="rId40" Target="slides/slide12.xml" Type="http://schemas.openxmlformats.org/officeDocument/2006/relationships/slide"/><Relationship Id="rId41" Target="slides/slide13.xml" Type="http://schemas.openxmlformats.org/officeDocument/2006/relationships/slide"/><Relationship Id="rId42" Target="slides/slide14.xml" Type="http://schemas.openxmlformats.org/officeDocument/2006/relationships/slide"/><Relationship Id="rId43" Target="slides/slide15.xml" Type="http://schemas.openxmlformats.org/officeDocument/2006/relationships/slide"/><Relationship Id="rId44" Target="notesMasters/notesMaster1.xml" Type="http://schemas.openxmlformats.org/officeDocument/2006/relationships/notesMaster"/><Relationship Id="rId45" Target="theme/theme2.xml" Type="http://schemas.openxmlformats.org/officeDocument/2006/relationships/theme"/><Relationship Id="rId46" Target="notesSlides/notesSlide1.xml" Type="http://schemas.openxmlformats.org/officeDocument/2006/relationships/notes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notesSlide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https://www.gov.nt.ca/ecc/sites/ecc/files/resources/rabies_story_book_inu.pdf</a:t>
            </a:r>
          </a:p>
          <a:p>
            <a:r>
              <a:rPr lang="en-US"/>
              <a:t/>
            </a:r>
          </a:p>
          <a:p>
            <a:r>
              <a:rPr lang="en-US"/>
              <a:t>https://www.gov.nt.ca/ecc/sites/ecc/files/resources/rabies_story_book_en.pdf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png" Type="http://schemas.openxmlformats.org/officeDocument/2006/relationships/image"/><Relationship Id="rId12" Target="../media/image23.svg" Type="http://schemas.openxmlformats.org/officeDocument/2006/relationships/image"/><Relationship Id="rId13" Target="../media/image24.pn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svg" Type="http://schemas.openxmlformats.org/officeDocument/2006/relationships/image"/><Relationship Id="rId11" Target="../media/image19.png" Type="http://schemas.openxmlformats.org/officeDocument/2006/relationships/image"/><Relationship Id="rId12" Target="../media/image20.svg" Type="http://schemas.openxmlformats.org/officeDocument/2006/relationships/image"/><Relationship Id="rId2" Target="../media/image25.pn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svg" Type="http://schemas.openxmlformats.org/officeDocument/2006/relationships/image"/><Relationship Id="rId12" Target="../media/image45.png" Type="http://schemas.openxmlformats.org/officeDocument/2006/relationships/image"/><Relationship Id="rId13" Target="../media/image46.svg" Type="http://schemas.openxmlformats.org/officeDocument/2006/relationships/image"/><Relationship Id="rId2" Target="../media/image35.png" Type="http://schemas.openxmlformats.org/officeDocument/2006/relationships/image"/><Relationship Id="rId3" Target="../media/image36.pn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41.png" Type="http://schemas.openxmlformats.org/officeDocument/2006/relationships/image"/><Relationship Id="rId9" Target="../media/image4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11" Target="../media/image5.svg" Type="http://schemas.openxmlformats.org/officeDocument/2006/relationships/image"/><Relationship Id="rId12" Target="../media/image55.png" Type="http://schemas.openxmlformats.org/officeDocument/2006/relationships/image"/><Relationship Id="rId13" Target="../media/image56.svg" Type="http://schemas.openxmlformats.org/officeDocument/2006/relationships/image"/><Relationship Id="rId14" Target="../media/image57.png" Type="http://schemas.openxmlformats.org/officeDocument/2006/relationships/image"/><Relationship Id="rId15" Target="../media/image58.svg" Type="http://schemas.openxmlformats.org/officeDocument/2006/relationships/image"/><Relationship Id="rId16" Target="../media/image59.png" Type="http://schemas.openxmlformats.org/officeDocument/2006/relationships/image"/><Relationship Id="rId17" Target="../media/image60.svg" Type="http://schemas.openxmlformats.org/officeDocument/2006/relationships/image"/><Relationship Id="rId2" Target="../media/image49.png" Type="http://schemas.openxmlformats.org/officeDocument/2006/relationships/image"/><Relationship Id="rId3" Target="../media/image50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51.png" Type="http://schemas.openxmlformats.org/officeDocument/2006/relationships/image"/><Relationship Id="rId7" Target="../media/image52.svg" Type="http://schemas.openxmlformats.org/officeDocument/2006/relationships/image"/><Relationship Id="rId8" Target="../media/image53.png" Type="http://schemas.openxmlformats.org/officeDocument/2006/relationships/image"/><Relationship Id="rId9" Target="../media/image5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2.png" Type="http://schemas.openxmlformats.org/officeDocument/2006/relationships/image"/><Relationship Id="rId3" Target="../media/image63.svg" Type="http://schemas.openxmlformats.org/officeDocument/2006/relationships/image"/><Relationship Id="rId4" Target="../media/image64.png" Type="http://schemas.openxmlformats.org/officeDocument/2006/relationships/image"/><Relationship Id="rId5" Target="../media/image65.svg" Type="http://schemas.openxmlformats.org/officeDocument/2006/relationships/image"/><Relationship Id="rId6" Target="../media/image66.png" Type="http://schemas.openxmlformats.org/officeDocument/2006/relationships/image"/><Relationship Id="rId7" Target="../media/image67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8.jpeg" Type="http://schemas.openxmlformats.org/officeDocument/2006/relationships/image"/><Relationship Id="rId3" Target="../media/image6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70.png" Type="http://schemas.openxmlformats.org/officeDocument/2006/relationships/image"/><Relationship Id="rId4" Target="../media/image7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08414" y="6092854"/>
            <a:ext cx="3165446" cy="3165446"/>
          </a:xfrm>
          <a:custGeom>
            <a:avLst/>
            <a:gdLst/>
            <a:ahLst/>
            <a:cxnLst/>
            <a:rect r="r" b="b" t="t" l="l"/>
            <a:pathLst>
              <a:path h="3165446" w="3165446">
                <a:moveTo>
                  <a:pt x="0" y="0"/>
                </a:moveTo>
                <a:lnTo>
                  <a:pt x="3165446" y="0"/>
                </a:lnTo>
                <a:lnTo>
                  <a:pt x="3165446" y="3165446"/>
                </a:lnTo>
                <a:lnTo>
                  <a:pt x="0" y="31654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08197" y="0"/>
            <a:ext cx="9179803" cy="10284762"/>
          </a:xfrm>
          <a:custGeom>
            <a:avLst/>
            <a:gdLst/>
            <a:ahLst/>
            <a:cxnLst/>
            <a:rect r="r" b="b" t="t" l="l"/>
            <a:pathLst>
              <a:path h="10284762" w="9179803">
                <a:moveTo>
                  <a:pt x="0" y="0"/>
                </a:moveTo>
                <a:lnTo>
                  <a:pt x="9179803" y="0"/>
                </a:lnTo>
                <a:lnTo>
                  <a:pt x="9179803" y="10284762"/>
                </a:lnTo>
                <a:lnTo>
                  <a:pt x="0" y="10284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1013" t="0" r="-7357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4476479"/>
            <a:ext cx="7403788" cy="1429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Lexend Deca"/>
              </a:rPr>
              <a:t>Ilihaqtaghaq 3: Nakimayut Inungnullu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49786" y="1376755"/>
            <a:ext cx="7482703" cy="2998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980"/>
              </a:lnSpc>
            </a:pPr>
            <a:r>
              <a:rPr lang="en-US" sz="5700">
                <a:solidFill>
                  <a:srgbClr val="EF4925"/>
                </a:solidFill>
                <a:latin typeface="Bebas Neue Bold"/>
              </a:rPr>
              <a:t>N</a:t>
            </a:r>
            <a:r>
              <a:rPr lang="en-US" sz="5700">
                <a:solidFill>
                  <a:srgbClr val="010101"/>
                </a:solidFill>
                <a:latin typeface="Bebas Neue Bold"/>
              </a:rPr>
              <a:t>unavunmi</a:t>
            </a:r>
            <a:r>
              <a:rPr lang="en-US" sz="5700">
                <a:solidFill>
                  <a:srgbClr val="EF4925"/>
                </a:solidFill>
                <a:latin typeface="Bebas Neue Bold"/>
              </a:rPr>
              <a:t> N</a:t>
            </a:r>
            <a:r>
              <a:rPr lang="en-US" sz="5700">
                <a:solidFill>
                  <a:srgbClr val="010101"/>
                </a:solidFill>
                <a:latin typeface="Bebas Neue Bold"/>
              </a:rPr>
              <a:t>akimayunik </a:t>
            </a:r>
            <a:r>
              <a:rPr lang="en-US" sz="5700">
                <a:solidFill>
                  <a:srgbClr val="EF4925"/>
                </a:solidFill>
                <a:latin typeface="Bebas Neue Bold"/>
              </a:rPr>
              <a:t>Q</a:t>
            </a:r>
            <a:r>
              <a:rPr lang="en-US" sz="5700">
                <a:solidFill>
                  <a:srgbClr val="010101"/>
                </a:solidFill>
                <a:latin typeface="Bebas Neue Bold"/>
              </a:rPr>
              <a:t>auhimaniqmut </a:t>
            </a:r>
            <a:r>
              <a:rPr lang="en-US" sz="5700">
                <a:solidFill>
                  <a:srgbClr val="EF4925"/>
                </a:solidFill>
                <a:latin typeface="Bebas Neue Bold"/>
              </a:rPr>
              <a:t>A</a:t>
            </a:r>
            <a:r>
              <a:rPr lang="en-US" sz="5700">
                <a:solidFill>
                  <a:srgbClr val="010101"/>
                </a:solidFill>
                <a:latin typeface="Bebas Neue Bold"/>
              </a:rPr>
              <a:t>tuqtailiniqmullu </a:t>
            </a:r>
            <a:r>
              <a:rPr lang="en-US" sz="5700">
                <a:solidFill>
                  <a:srgbClr val="EF4925"/>
                </a:solidFill>
                <a:latin typeface="Bebas Neue Bold"/>
              </a:rPr>
              <a:t>I</a:t>
            </a:r>
            <a:r>
              <a:rPr lang="en-US" sz="5700">
                <a:solidFill>
                  <a:srgbClr val="010101"/>
                </a:solidFill>
                <a:latin typeface="Bebas Neue Bold"/>
              </a:rPr>
              <a:t>lihautighat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08281" y="1028700"/>
            <a:ext cx="7051019" cy="705101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F15A2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91160" y="364490"/>
              <a:ext cx="5619750" cy="5621020"/>
            </a:xfrm>
            <a:custGeom>
              <a:avLst/>
              <a:gdLst/>
              <a:ahLst/>
              <a:cxnLst/>
              <a:rect r="r" b="b" t="t" l="l"/>
              <a:pathLst>
                <a:path h="5621020" w="561975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6511" r="0" b="-1846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30494" y="5052736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2"/>
                </a:lnTo>
                <a:lnTo>
                  <a:pt x="0" y="9981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163426" y="4928242"/>
            <a:ext cx="7562730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Ilittuqhitiluhi inuk qanuq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Aanniarutinilaaqtuq nakimayunit hangutaqtumit.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30494" y="7581541"/>
            <a:ext cx="996357" cy="996357"/>
          </a:xfrm>
          <a:custGeom>
            <a:avLst/>
            <a:gdLst/>
            <a:ahLst/>
            <a:cxnLst/>
            <a:rect r="r" b="b" t="t" l="l"/>
            <a:pathLst>
              <a:path h="996357" w="996357">
                <a:moveTo>
                  <a:pt x="0" y="0"/>
                </a:moveTo>
                <a:lnTo>
                  <a:pt x="996357" y="0"/>
                </a:lnTo>
                <a:lnTo>
                  <a:pt x="996357" y="996357"/>
                </a:lnTo>
                <a:lnTo>
                  <a:pt x="0" y="9963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163426" y="6856074"/>
            <a:ext cx="9305866" cy="2380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Naunaiqhitilugit atuqtaghatit innum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Kiiyauhimagumi qittuktauhimagumiluuniit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Anngutighamit aktuqtauhimagumiluuniit 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Anngutighamit nakimanahugiyauyuq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0" y="727373"/>
            <a:ext cx="10804374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Ayuiqhaiyut iniqtaghanik</a:t>
            </a:r>
          </a:p>
          <a:p>
            <a:pPr algn="ctr">
              <a:lnSpc>
                <a:spcPts val="1288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407954"/>
            <a:ext cx="8115300" cy="179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Lexend Deca"/>
              </a:rPr>
              <a:t>Iniqvighaanit hapkua ilihaqtitauyut, taimailiunginnarialingniaqtunga:</a:t>
            </a:r>
          </a:p>
          <a:p>
            <a:pPr>
              <a:lnSpc>
                <a:spcPts val="4340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7212" y="1266527"/>
            <a:ext cx="6100747" cy="7753947"/>
          </a:xfrm>
          <a:custGeom>
            <a:avLst/>
            <a:gdLst/>
            <a:ahLst/>
            <a:cxnLst/>
            <a:rect r="r" b="b" t="t" l="l"/>
            <a:pathLst>
              <a:path h="7753947" w="6100747">
                <a:moveTo>
                  <a:pt x="0" y="0"/>
                </a:moveTo>
                <a:lnTo>
                  <a:pt x="6100746" y="0"/>
                </a:lnTo>
                <a:lnTo>
                  <a:pt x="6100746" y="7753946"/>
                </a:lnTo>
                <a:lnTo>
                  <a:pt x="0" y="77539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112" t="-31999" r="-115850" b="-1403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918400" y="3791542"/>
            <a:ext cx="2832158" cy="2832158"/>
          </a:xfrm>
          <a:custGeom>
            <a:avLst/>
            <a:gdLst/>
            <a:ahLst/>
            <a:cxnLst/>
            <a:rect r="r" b="b" t="t" l="l"/>
            <a:pathLst>
              <a:path h="2832158" w="2832158">
                <a:moveTo>
                  <a:pt x="0" y="0"/>
                </a:moveTo>
                <a:lnTo>
                  <a:pt x="2832158" y="0"/>
                </a:lnTo>
                <a:lnTo>
                  <a:pt x="2832158" y="2832158"/>
                </a:lnTo>
                <a:lnTo>
                  <a:pt x="0" y="28321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7478" y="3498213"/>
            <a:ext cx="624755" cy="4585358"/>
          </a:xfrm>
          <a:custGeom>
            <a:avLst/>
            <a:gdLst/>
            <a:ahLst/>
            <a:cxnLst/>
            <a:rect r="r" b="b" t="t" l="l"/>
            <a:pathLst>
              <a:path h="4585358" w="624755">
                <a:moveTo>
                  <a:pt x="0" y="0"/>
                </a:moveTo>
                <a:lnTo>
                  <a:pt x="624755" y="0"/>
                </a:lnTo>
                <a:lnTo>
                  <a:pt x="624755" y="4585358"/>
                </a:lnTo>
                <a:lnTo>
                  <a:pt x="0" y="45853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8011" y="1373564"/>
            <a:ext cx="10402547" cy="24853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>
                <a:solidFill>
                  <a:srgbClr val="EF4925"/>
                </a:solidFill>
                <a:latin typeface="Bebas Neue Bold"/>
              </a:rPr>
              <a:t>KWL Naunaitkutanik Ihivriuqhiyut</a:t>
            </a:r>
          </a:p>
          <a:p>
            <a:pPr algn="ctr">
              <a:lnSpc>
                <a:spcPts val="994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691783" y="3364863"/>
            <a:ext cx="6106164" cy="5447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Apiqhuutitit kiuyauhimavat?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Apiqhuutitit kiuyauhimavat?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Humik ayuiqhahimavit tajjamut?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Nutaanik apiqhuutighaqaqqit ilayagharnik titiqqanut? </a:t>
            </a: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301645" y="6697582"/>
            <a:ext cx="2064579" cy="2560718"/>
          </a:xfrm>
          <a:custGeom>
            <a:avLst/>
            <a:gdLst/>
            <a:ahLst/>
            <a:cxnLst/>
            <a:rect r="r" b="b" t="t" l="l"/>
            <a:pathLst>
              <a:path h="2560718" w="2064579">
                <a:moveTo>
                  <a:pt x="0" y="0"/>
                </a:moveTo>
                <a:lnTo>
                  <a:pt x="2064579" y="0"/>
                </a:lnTo>
                <a:lnTo>
                  <a:pt x="2064579" y="2560718"/>
                </a:lnTo>
                <a:lnTo>
                  <a:pt x="0" y="25607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645423"/>
            <a:ext cx="9245965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Ilihimayugut taimaa tiriganniat nakimaliqpaktut 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Aktuqhigaangamik aanniarutilingnik tirigannianik.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729350" y="1012695"/>
            <a:ext cx="6097084" cy="1886139"/>
            <a:chOff x="0" y="0"/>
            <a:chExt cx="8129446" cy="251485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90971" y="87662"/>
              <a:ext cx="1738475" cy="2427190"/>
            </a:xfrm>
            <a:custGeom>
              <a:avLst/>
              <a:gdLst/>
              <a:ahLst/>
              <a:cxnLst/>
              <a:rect r="r" b="b" t="t" l="l"/>
              <a:pathLst>
                <a:path h="2427190" w="1738475">
                  <a:moveTo>
                    <a:pt x="0" y="0"/>
                  </a:moveTo>
                  <a:lnTo>
                    <a:pt x="1738475" y="0"/>
                  </a:lnTo>
                  <a:lnTo>
                    <a:pt x="1738475" y="2427190"/>
                  </a:lnTo>
                  <a:lnTo>
                    <a:pt x="0" y="24271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153984"/>
              <a:ext cx="3090296" cy="2294545"/>
            </a:xfrm>
            <a:custGeom>
              <a:avLst/>
              <a:gdLst/>
              <a:ahLst/>
              <a:cxnLst/>
              <a:rect r="r" b="b" t="t" l="l"/>
              <a:pathLst>
                <a:path h="2294545" w="3090296">
                  <a:moveTo>
                    <a:pt x="0" y="0"/>
                  </a:moveTo>
                  <a:lnTo>
                    <a:pt x="3090296" y="0"/>
                  </a:lnTo>
                  <a:lnTo>
                    <a:pt x="3090296" y="2294545"/>
                  </a:lnTo>
                  <a:lnTo>
                    <a:pt x="0" y="2294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3587689" y="1035359"/>
              <a:ext cx="2305889" cy="697531"/>
            </a:xfrm>
            <a:custGeom>
              <a:avLst/>
              <a:gdLst/>
              <a:ahLst/>
              <a:cxnLst/>
              <a:rect r="r" b="b" t="t" l="l"/>
              <a:pathLst>
                <a:path h="697531" w="2305889">
                  <a:moveTo>
                    <a:pt x="0" y="0"/>
                  </a:moveTo>
                  <a:lnTo>
                    <a:pt x="2305889" y="0"/>
                  </a:lnTo>
                  <a:lnTo>
                    <a:pt x="2305889" y="697532"/>
                  </a:lnTo>
                  <a:lnTo>
                    <a:pt x="0" y="6975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2171271">
              <a:off x="1549788" y="81349"/>
              <a:ext cx="560685" cy="872661"/>
            </a:xfrm>
            <a:custGeom>
              <a:avLst/>
              <a:gdLst/>
              <a:ahLst/>
              <a:cxnLst/>
              <a:rect r="r" b="b" t="t" l="l"/>
              <a:pathLst>
                <a:path h="872661" w="560685">
                  <a:moveTo>
                    <a:pt x="0" y="0"/>
                  </a:moveTo>
                  <a:lnTo>
                    <a:pt x="560684" y="0"/>
                  </a:lnTo>
                  <a:lnTo>
                    <a:pt x="560684" y="872661"/>
                  </a:lnTo>
                  <a:lnTo>
                    <a:pt x="0" y="872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0" y="857250"/>
            <a:ext cx="12263685" cy="1477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>
                <a:solidFill>
                  <a:srgbClr val="EF4925"/>
                </a:solidFill>
                <a:latin typeface="Bebas Neue Bold"/>
              </a:rPr>
              <a:t>aanniarutilgit nakimaplutik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6964741"/>
            <a:ext cx="8771363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F15A29"/>
                </a:solidFill>
                <a:latin typeface="Lexend Deca"/>
              </a:rPr>
              <a:t>Inuit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aanniarutinilaaqqat nakimaniqmit? </a:t>
            </a:r>
          </a:p>
          <a:p>
            <a:pPr>
              <a:lnSpc>
                <a:spcPts val="7279"/>
              </a:lnSpc>
            </a:pPr>
          </a:p>
        </p:txBody>
      </p:sp>
      <p:grpSp>
        <p:nvGrpSpPr>
          <p:cNvPr name="Group 11" id="11"/>
          <p:cNvGrpSpPr/>
          <p:nvPr/>
        </p:nvGrpSpPr>
        <p:grpSpPr>
          <a:xfrm rot="0">
            <a:off x="11349221" y="3485363"/>
            <a:ext cx="5244987" cy="3316274"/>
            <a:chOff x="0" y="0"/>
            <a:chExt cx="6993315" cy="4421699"/>
          </a:xfrm>
        </p:grpSpPr>
        <p:sp>
          <p:nvSpPr>
            <p:cNvPr name="Freeform 12" id="12"/>
            <p:cNvSpPr/>
            <p:nvPr/>
          </p:nvSpPr>
          <p:spPr>
            <a:xfrm flipH="true" flipV="false" rot="0">
              <a:off x="0" y="595824"/>
              <a:ext cx="2350738" cy="1768930"/>
            </a:xfrm>
            <a:custGeom>
              <a:avLst/>
              <a:gdLst/>
              <a:ahLst/>
              <a:cxnLst/>
              <a:rect r="r" b="b" t="t" l="l"/>
              <a:pathLst>
                <a:path h="1768930" w="2350738">
                  <a:moveTo>
                    <a:pt x="2350738" y="0"/>
                  </a:moveTo>
                  <a:lnTo>
                    <a:pt x="0" y="0"/>
                  </a:lnTo>
                  <a:lnTo>
                    <a:pt x="0" y="1768931"/>
                  </a:lnTo>
                  <a:lnTo>
                    <a:pt x="2350738" y="1768931"/>
                  </a:lnTo>
                  <a:lnTo>
                    <a:pt x="2350738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5199437" y="692291"/>
              <a:ext cx="1793879" cy="2457368"/>
            </a:xfrm>
            <a:custGeom>
              <a:avLst/>
              <a:gdLst/>
              <a:ahLst/>
              <a:cxnLst/>
              <a:rect r="r" b="b" t="t" l="l"/>
              <a:pathLst>
                <a:path h="2457368" w="1793879">
                  <a:moveTo>
                    <a:pt x="0" y="0"/>
                  </a:moveTo>
                  <a:lnTo>
                    <a:pt x="1793878" y="0"/>
                  </a:lnTo>
                  <a:lnTo>
                    <a:pt x="1793878" y="2457368"/>
                  </a:lnTo>
                  <a:lnTo>
                    <a:pt x="0" y="2457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true" flipV="false" rot="0">
              <a:off x="0" y="2712968"/>
              <a:ext cx="2541681" cy="1708731"/>
            </a:xfrm>
            <a:custGeom>
              <a:avLst/>
              <a:gdLst/>
              <a:ahLst/>
              <a:cxnLst/>
              <a:rect r="r" b="b" t="t" l="l"/>
              <a:pathLst>
                <a:path h="1708731" w="2541681">
                  <a:moveTo>
                    <a:pt x="2541681" y="0"/>
                  </a:moveTo>
                  <a:lnTo>
                    <a:pt x="0" y="0"/>
                  </a:lnTo>
                  <a:lnTo>
                    <a:pt x="0" y="1708731"/>
                  </a:lnTo>
                  <a:lnTo>
                    <a:pt x="2541681" y="1708731"/>
                  </a:lnTo>
                  <a:lnTo>
                    <a:pt x="2541681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-34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816518">
              <a:off x="2622143" y="1296843"/>
              <a:ext cx="2305889" cy="697531"/>
            </a:xfrm>
            <a:custGeom>
              <a:avLst/>
              <a:gdLst/>
              <a:ahLst/>
              <a:cxnLst/>
              <a:rect r="r" b="b" t="t" l="l"/>
              <a:pathLst>
                <a:path h="697531" w="2305889">
                  <a:moveTo>
                    <a:pt x="0" y="0"/>
                  </a:moveTo>
                  <a:lnTo>
                    <a:pt x="2305889" y="0"/>
                  </a:lnTo>
                  <a:lnTo>
                    <a:pt x="2305889" y="697531"/>
                  </a:lnTo>
                  <a:lnTo>
                    <a:pt x="0" y="6975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true" rot="-787964">
              <a:off x="2590769" y="2881882"/>
              <a:ext cx="2305889" cy="697531"/>
            </a:xfrm>
            <a:custGeom>
              <a:avLst/>
              <a:gdLst/>
              <a:ahLst/>
              <a:cxnLst/>
              <a:rect r="r" b="b" t="t" l="l"/>
              <a:pathLst>
                <a:path h="697531" w="2305889">
                  <a:moveTo>
                    <a:pt x="0" y="697531"/>
                  </a:moveTo>
                  <a:lnTo>
                    <a:pt x="2305889" y="697531"/>
                  </a:lnTo>
                  <a:lnTo>
                    <a:pt x="2305889" y="0"/>
                  </a:lnTo>
                  <a:lnTo>
                    <a:pt x="0" y="0"/>
                  </a:lnTo>
                  <a:lnTo>
                    <a:pt x="0" y="697531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2171271">
              <a:off x="990498" y="81349"/>
              <a:ext cx="560685" cy="872661"/>
            </a:xfrm>
            <a:custGeom>
              <a:avLst/>
              <a:gdLst/>
              <a:ahLst/>
              <a:cxnLst/>
              <a:rect r="r" b="b" t="t" l="l"/>
              <a:pathLst>
                <a:path h="872661" w="560685">
                  <a:moveTo>
                    <a:pt x="0" y="0"/>
                  </a:moveTo>
                  <a:lnTo>
                    <a:pt x="560685" y="0"/>
                  </a:lnTo>
                  <a:lnTo>
                    <a:pt x="560685" y="872661"/>
                  </a:lnTo>
                  <a:lnTo>
                    <a:pt x="0" y="872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2171271">
              <a:off x="990498" y="2419570"/>
              <a:ext cx="560685" cy="872661"/>
            </a:xfrm>
            <a:custGeom>
              <a:avLst/>
              <a:gdLst/>
              <a:ahLst/>
              <a:cxnLst/>
              <a:rect r="r" b="b" t="t" l="l"/>
              <a:pathLst>
                <a:path h="872661" w="560685">
                  <a:moveTo>
                    <a:pt x="0" y="0"/>
                  </a:moveTo>
                  <a:lnTo>
                    <a:pt x="560685" y="0"/>
                  </a:lnTo>
                  <a:lnTo>
                    <a:pt x="560685" y="872661"/>
                  </a:lnTo>
                  <a:lnTo>
                    <a:pt x="0" y="872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028700" y="4490757"/>
            <a:ext cx="9700650" cy="244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Ilihimayuguttauq taimaa qinmiit nakimaliqpaktut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Aktuqhigaangamik aanniarutilingnik tirigannianik qinmiqnitluuniit.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Inuittauq?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74263" y="1419025"/>
            <a:ext cx="7120929" cy="7839275"/>
            <a:chOff x="0" y="0"/>
            <a:chExt cx="9494572" cy="104523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4219875" y="0"/>
              <a:ext cx="5274697" cy="4437338"/>
            </a:xfrm>
            <a:custGeom>
              <a:avLst/>
              <a:gdLst/>
              <a:ahLst/>
              <a:cxnLst/>
              <a:rect r="r" b="b" t="t" l="l"/>
              <a:pathLst>
                <a:path h="4437338" w="5274697">
                  <a:moveTo>
                    <a:pt x="0" y="0"/>
                  </a:moveTo>
                  <a:lnTo>
                    <a:pt x="5274697" y="0"/>
                  </a:lnTo>
                  <a:lnTo>
                    <a:pt x="5274697" y="4437338"/>
                  </a:lnTo>
                  <a:lnTo>
                    <a:pt x="0" y="44373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294299"/>
              <a:ext cx="3868563" cy="4143040"/>
            </a:xfrm>
            <a:custGeom>
              <a:avLst/>
              <a:gdLst/>
              <a:ahLst/>
              <a:cxnLst/>
              <a:rect r="r" b="b" t="t" l="l"/>
              <a:pathLst>
                <a:path h="4143040" w="3868563">
                  <a:moveTo>
                    <a:pt x="0" y="0"/>
                  </a:moveTo>
                  <a:lnTo>
                    <a:pt x="3868563" y="0"/>
                  </a:lnTo>
                  <a:lnTo>
                    <a:pt x="3868563" y="4143039"/>
                  </a:lnTo>
                  <a:lnTo>
                    <a:pt x="0" y="4143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799340" y="391477"/>
              <a:ext cx="790570" cy="724359"/>
            </a:xfrm>
            <a:custGeom>
              <a:avLst/>
              <a:gdLst/>
              <a:ahLst/>
              <a:cxnLst/>
              <a:rect r="r" b="b" t="t" l="l"/>
              <a:pathLst>
                <a:path h="724359" w="790570">
                  <a:moveTo>
                    <a:pt x="0" y="0"/>
                  </a:moveTo>
                  <a:lnTo>
                    <a:pt x="790569" y="0"/>
                  </a:lnTo>
                  <a:lnTo>
                    <a:pt x="790569" y="724359"/>
                  </a:lnTo>
                  <a:lnTo>
                    <a:pt x="0" y="724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2180608" y="6090297"/>
              <a:ext cx="4078534" cy="4362069"/>
            </a:xfrm>
            <a:custGeom>
              <a:avLst/>
              <a:gdLst/>
              <a:ahLst/>
              <a:cxnLst/>
              <a:rect r="r" b="b" t="t" l="l"/>
              <a:pathLst>
                <a:path h="4362069" w="4078534">
                  <a:moveTo>
                    <a:pt x="0" y="0"/>
                  </a:moveTo>
                  <a:lnTo>
                    <a:pt x="4078534" y="0"/>
                  </a:lnTo>
                  <a:lnTo>
                    <a:pt x="4078534" y="4362069"/>
                  </a:lnTo>
                  <a:lnTo>
                    <a:pt x="0" y="4362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259142" y="4620316"/>
              <a:ext cx="1369631" cy="2588651"/>
            </a:xfrm>
            <a:custGeom>
              <a:avLst/>
              <a:gdLst/>
              <a:ahLst/>
              <a:cxnLst/>
              <a:rect r="r" b="b" t="t" l="l"/>
              <a:pathLst>
                <a:path h="2588651" w="1369631">
                  <a:moveTo>
                    <a:pt x="0" y="0"/>
                  </a:moveTo>
                  <a:lnTo>
                    <a:pt x="1369632" y="0"/>
                  </a:lnTo>
                  <a:lnTo>
                    <a:pt x="1369632" y="2588651"/>
                  </a:lnTo>
                  <a:lnTo>
                    <a:pt x="0" y="258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true" flipV="false" rot="0">
              <a:off x="1249466" y="4620316"/>
              <a:ext cx="1369631" cy="2588651"/>
            </a:xfrm>
            <a:custGeom>
              <a:avLst/>
              <a:gdLst/>
              <a:ahLst/>
              <a:cxnLst/>
              <a:rect r="r" b="b" t="t" l="l"/>
              <a:pathLst>
                <a:path h="2588651" w="1369631">
                  <a:moveTo>
                    <a:pt x="1369631" y="0"/>
                  </a:moveTo>
                  <a:lnTo>
                    <a:pt x="0" y="0"/>
                  </a:lnTo>
                  <a:lnTo>
                    <a:pt x="0" y="2588651"/>
                  </a:lnTo>
                  <a:lnTo>
                    <a:pt x="1369631" y="2588651"/>
                  </a:lnTo>
                  <a:lnTo>
                    <a:pt x="1369631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2625030">
              <a:off x="2733399" y="5551075"/>
              <a:ext cx="692900" cy="1078444"/>
            </a:xfrm>
            <a:custGeom>
              <a:avLst/>
              <a:gdLst/>
              <a:ahLst/>
              <a:cxnLst/>
              <a:rect r="r" b="b" t="t" l="l"/>
              <a:pathLst>
                <a:path h="1078444" w="692900">
                  <a:moveTo>
                    <a:pt x="0" y="0"/>
                  </a:moveTo>
                  <a:lnTo>
                    <a:pt x="692901" y="0"/>
                  </a:lnTo>
                  <a:lnTo>
                    <a:pt x="692901" y="1078444"/>
                  </a:lnTo>
                  <a:lnTo>
                    <a:pt x="0" y="1078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4134835"/>
            <a:ext cx="9002394" cy="6047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Nakimaniq anngutighat aanniarutigiyuktaat Talvuuna hangutaqtuq hangutitaulaaqtuq anngutighanit inungnut.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Inuit aanniarutiniliqpaktut nakimayunit aktuqhigaangamik nakimayumik anngutighamik, amihuuplutik qinmiuvaktut. Inuit nakimayaamik tuhaqnaqpallaanngittuq tirigannianit ahinilluuniit anngutighanit.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0" y="734996"/>
            <a:ext cx="10574263" cy="1226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>
                <a:solidFill>
                  <a:srgbClr val="EF4925"/>
                </a:solidFill>
                <a:latin typeface="Bebas Neue Bold"/>
              </a:rPr>
              <a:t>Nakimayut Inungnullu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0" y="2158666"/>
            <a:ext cx="10574263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Angiqtumik aanniarutiniliqpaktut!</a:t>
            </a:r>
          </a:p>
          <a:p>
            <a:pPr algn="ctr">
              <a:lnSpc>
                <a:spcPts val="727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740" r="0" b="-874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057275"/>
            <a:ext cx="16744301" cy="5159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08"/>
              </a:lnSpc>
            </a:pPr>
            <a:r>
              <a:rPr lang="en-US" sz="8800">
                <a:solidFill>
                  <a:srgbClr val="EF4925"/>
                </a:solidFill>
                <a:latin typeface="Bebas Neue Bold"/>
              </a:rPr>
              <a:t>Qanuq ihumavit aanniarutiniliqpaktut inuit</a:t>
            </a:r>
          </a:p>
          <a:p>
            <a:pPr algn="ctr">
              <a:lnSpc>
                <a:spcPts val="10092"/>
              </a:lnSpc>
            </a:pPr>
            <a:r>
              <a:rPr lang="en-US" sz="8700">
                <a:solidFill>
                  <a:srgbClr val="EF4925"/>
                </a:solidFill>
                <a:latin typeface="Bebas Neue Bold"/>
              </a:rPr>
              <a:t>Nakimayunit qinmiqmilluuniit ahinilluuniit anngutighamit?</a:t>
            </a:r>
          </a:p>
          <a:p>
            <a:pPr algn="ctr">
              <a:lnSpc>
                <a:spcPts val="10208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051938" y="2506561"/>
            <a:ext cx="3086100" cy="3086100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492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324179" y="2765762"/>
            <a:ext cx="2650953" cy="2342780"/>
          </a:xfrm>
          <a:custGeom>
            <a:avLst/>
            <a:gdLst/>
            <a:ahLst/>
            <a:cxnLst/>
            <a:rect r="r" b="b" t="t" l="l"/>
            <a:pathLst>
              <a:path h="2342780" w="2650953">
                <a:moveTo>
                  <a:pt x="0" y="0"/>
                </a:moveTo>
                <a:lnTo>
                  <a:pt x="2650954" y="0"/>
                </a:lnTo>
                <a:lnTo>
                  <a:pt x="2650954" y="2342780"/>
                </a:lnTo>
                <a:lnTo>
                  <a:pt x="0" y="23427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799578" y="2506561"/>
            <a:ext cx="3086100" cy="3086100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492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4086921" y="2851411"/>
            <a:ext cx="2478550" cy="2243088"/>
          </a:xfrm>
          <a:custGeom>
            <a:avLst/>
            <a:gdLst/>
            <a:ahLst/>
            <a:cxnLst/>
            <a:rect r="r" b="b" t="t" l="l"/>
            <a:pathLst>
              <a:path h="2243088" w="2478550">
                <a:moveTo>
                  <a:pt x="0" y="0"/>
                </a:moveTo>
                <a:lnTo>
                  <a:pt x="2478550" y="0"/>
                </a:lnTo>
                <a:lnTo>
                  <a:pt x="2478550" y="2243088"/>
                </a:lnTo>
                <a:lnTo>
                  <a:pt x="0" y="224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992535" y="6172063"/>
            <a:ext cx="1447429" cy="1176365"/>
          </a:xfrm>
          <a:custGeom>
            <a:avLst/>
            <a:gdLst/>
            <a:ahLst/>
            <a:cxnLst/>
            <a:rect r="r" b="b" t="t" l="l"/>
            <a:pathLst>
              <a:path h="1176365" w="1447429">
                <a:moveTo>
                  <a:pt x="0" y="0"/>
                </a:moveTo>
                <a:lnTo>
                  <a:pt x="1447430" y="0"/>
                </a:lnTo>
                <a:lnTo>
                  <a:pt x="1447430" y="1176365"/>
                </a:lnTo>
                <a:lnTo>
                  <a:pt x="0" y="11763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072782" y="6460939"/>
            <a:ext cx="2327489" cy="2321670"/>
          </a:xfrm>
          <a:custGeom>
            <a:avLst/>
            <a:gdLst/>
            <a:ahLst/>
            <a:cxnLst/>
            <a:rect r="r" b="b" t="t" l="l"/>
            <a:pathLst>
              <a:path h="2321670" w="2327489">
                <a:moveTo>
                  <a:pt x="0" y="0"/>
                </a:moveTo>
                <a:lnTo>
                  <a:pt x="2327488" y="0"/>
                </a:lnTo>
                <a:lnTo>
                  <a:pt x="2327488" y="2321670"/>
                </a:lnTo>
                <a:lnTo>
                  <a:pt x="0" y="23216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9678316" y="6010297"/>
            <a:ext cx="3086100" cy="308610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4173200" y="6010297"/>
            <a:ext cx="3086100" cy="308610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EF4925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0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675775" y="7345916"/>
            <a:ext cx="1126971" cy="1275379"/>
          </a:xfrm>
          <a:custGeom>
            <a:avLst/>
            <a:gdLst/>
            <a:ahLst/>
            <a:cxnLst/>
            <a:rect r="r" b="b" t="t" l="l"/>
            <a:pathLst>
              <a:path h="1275379" w="1126971">
                <a:moveTo>
                  <a:pt x="0" y="0"/>
                </a:moveTo>
                <a:lnTo>
                  <a:pt x="1126972" y="0"/>
                </a:lnTo>
                <a:lnTo>
                  <a:pt x="1126972" y="1275379"/>
                </a:lnTo>
                <a:lnTo>
                  <a:pt x="0" y="12753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424521" y="7434822"/>
            <a:ext cx="1434647" cy="860788"/>
          </a:xfrm>
          <a:custGeom>
            <a:avLst/>
            <a:gdLst/>
            <a:ahLst/>
            <a:cxnLst/>
            <a:rect r="r" b="b" t="t" l="l"/>
            <a:pathLst>
              <a:path h="860788" w="1434647">
                <a:moveTo>
                  <a:pt x="0" y="0"/>
                </a:moveTo>
                <a:lnTo>
                  <a:pt x="1434647" y="0"/>
                </a:lnTo>
                <a:lnTo>
                  <a:pt x="1434647" y="860788"/>
                </a:lnTo>
                <a:lnTo>
                  <a:pt x="0" y="86078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2865339" y="7123089"/>
            <a:ext cx="1206938" cy="860517"/>
          </a:xfrm>
          <a:custGeom>
            <a:avLst/>
            <a:gdLst/>
            <a:ahLst/>
            <a:cxnLst/>
            <a:rect r="r" b="b" t="t" l="l"/>
            <a:pathLst>
              <a:path h="860517" w="1206938">
                <a:moveTo>
                  <a:pt x="0" y="0"/>
                </a:moveTo>
                <a:lnTo>
                  <a:pt x="1206938" y="0"/>
                </a:lnTo>
                <a:lnTo>
                  <a:pt x="1206938" y="860517"/>
                </a:lnTo>
                <a:lnTo>
                  <a:pt x="0" y="8605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737409" y="3070357"/>
            <a:ext cx="9295479" cy="6647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Inuit aanniarutiniliqpaktut 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Nakimayunit kiiyaugaangamik qittughiraangamikluuniit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Nakimayumit anngutighamit, qinmiqtut.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Aanniarutiniliqpaktullu inuit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Nakimayut nuvainnit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Nakimayum anngutigham aktuqhigumi kilaaqtumik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Innum iiyingilluuniit, qanianut qingaanulluuniit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37409" y="783407"/>
            <a:ext cx="8572202" cy="4145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48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Qanuq nakimayunit aannialiqpaktut inuit</a:t>
            </a:r>
          </a:p>
          <a:p>
            <a:pPr algn="ctr">
              <a:lnSpc>
                <a:spcPts val="10948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065669" y="4011930"/>
            <a:ext cx="6193631" cy="5246370"/>
            <a:chOff x="0" y="0"/>
            <a:chExt cx="2374900" cy="20116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2540" y="-2540"/>
              <a:ext cx="2377440" cy="2009140"/>
            </a:xfrm>
            <a:custGeom>
              <a:avLst/>
              <a:gdLst/>
              <a:ahLst/>
              <a:cxnLst/>
              <a:rect r="r" b="b" t="t" l="l"/>
              <a:pathLst>
                <a:path h="2009140" w="23774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10" y="132080"/>
                    <a:pt x="1635760" y="125730"/>
                  </a:cubicBezTo>
                  <a:cubicBezTo>
                    <a:pt x="1631950" y="121920"/>
                    <a:pt x="1629410" y="123190"/>
                    <a:pt x="1625600" y="125730"/>
                  </a:cubicBezTo>
                  <a:lnTo>
                    <a:pt x="1617980" y="133350"/>
                  </a:lnTo>
                  <a:cubicBezTo>
                    <a:pt x="1616710" y="134620"/>
                    <a:pt x="1614170" y="134620"/>
                    <a:pt x="1612900" y="134620"/>
                  </a:cubicBezTo>
                  <a:lnTo>
                    <a:pt x="1605280" y="134620"/>
                  </a:lnTo>
                  <a:cubicBezTo>
                    <a:pt x="1600200" y="134620"/>
                    <a:pt x="1595120" y="133350"/>
                    <a:pt x="1590040" y="132080"/>
                  </a:cubicBezTo>
                  <a:cubicBezTo>
                    <a:pt x="1583690" y="130810"/>
                    <a:pt x="1578610" y="127000"/>
                    <a:pt x="1572260" y="125730"/>
                  </a:cubicBezTo>
                  <a:cubicBezTo>
                    <a:pt x="1562100" y="124460"/>
                    <a:pt x="1559560" y="115570"/>
                    <a:pt x="1555750" y="109220"/>
                  </a:cubicBezTo>
                  <a:cubicBezTo>
                    <a:pt x="1553210" y="105410"/>
                    <a:pt x="1548130" y="100330"/>
                    <a:pt x="1543050" y="101600"/>
                  </a:cubicBezTo>
                  <a:cubicBezTo>
                    <a:pt x="1537970" y="104140"/>
                    <a:pt x="1532890" y="101600"/>
                    <a:pt x="1529080" y="100330"/>
                  </a:cubicBezTo>
                  <a:cubicBezTo>
                    <a:pt x="1527810" y="100330"/>
                    <a:pt x="1525270" y="99060"/>
                    <a:pt x="1524000" y="99060"/>
                  </a:cubicBezTo>
                  <a:cubicBezTo>
                    <a:pt x="1515110" y="96520"/>
                    <a:pt x="1508760" y="101600"/>
                    <a:pt x="1502410" y="107950"/>
                  </a:cubicBezTo>
                  <a:lnTo>
                    <a:pt x="1497330" y="113030"/>
                  </a:lnTo>
                  <a:cubicBezTo>
                    <a:pt x="1496060" y="114300"/>
                    <a:pt x="1496060" y="116840"/>
                    <a:pt x="1494790" y="118110"/>
                  </a:cubicBezTo>
                  <a:cubicBezTo>
                    <a:pt x="1487170" y="124460"/>
                    <a:pt x="1479550" y="121920"/>
                    <a:pt x="1470660" y="118110"/>
                  </a:cubicBezTo>
                  <a:cubicBezTo>
                    <a:pt x="1463040" y="114300"/>
                    <a:pt x="1454150" y="118110"/>
                    <a:pt x="1451610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80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60" y="116840"/>
                    <a:pt x="1202690" y="118110"/>
                  </a:cubicBezTo>
                  <a:cubicBezTo>
                    <a:pt x="1197610" y="119380"/>
                    <a:pt x="1197610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10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2"/>
              <a:stretch>
                <a:fillRect l="-13459" t="0" r="-13459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0" y="695879"/>
            <a:ext cx="15197565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Nakimayut Inungnullu naunaittut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4624349"/>
            <a:ext cx="9691935" cy="6047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Uqauhiigut taapkua World Health Organization (Nunaqyuami Aanniaqtuliqiyit Katimayiit), Nakimayunit 59,000 inuit tuquvaktut ukiuq tamaat nunaqyuami. Avighugit hapkua tuquhimayut nutarauvaktut.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Naunaittiariamik, inugiangniit Nunavunmi 2021-mi Statistics Canada naatjuhiinit taimaittuq 36,858.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546629"/>
            <a:ext cx="17259300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Nakimayut </a:t>
            </a:r>
            <a:r>
              <a:rPr lang="en-US" sz="5199">
                <a:solidFill>
                  <a:srgbClr val="F15A29"/>
                </a:solidFill>
                <a:latin typeface="Lexend Deca"/>
              </a:rPr>
              <a:t>tuqunaqtut aanniarutik 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ihumagiyauttiaqtughaq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723146" y="1028700"/>
            <a:ext cx="8536154" cy="8229600"/>
          </a:xfrm>
          <a:custGeom>
            <a:avLst/>
            <a:gdLst/>
            <a:ahLst/>
            <a:cxnLst/>
            <a:rect r="r" b="b" t="t" l="l"/>
            <a:pathLst>
              <a:path h="8229600" w="8536154">
                <a:moveTo>
                  <a:pt x="0" y="0"/>
                </a:moveTo>
                <a:lnTo>
                  <a:pt x="8536154" y="0"/>
                </a:lnTo>
                <a:lnTo>
                  <a:pt x="85361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617" t="0" r="-2092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07846" y="970280"/>
            <a:ext cx="8115300" cy="8288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Qanuq ihumavit huliyagharaluit </a:t>
            </a:r>
            <a:r>
              <a:rPr lang="en-US" sz="5199">
                <a:solidFill>
                  <a:srgbClr val="F15A29"/>
                </a:solidFill>
                <a:latin typeface="Lexend Deca"/>
              </a:rPr>
              <a:t>kiiyauhimaguvit, qittuktauhimaguvillu 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anngutighamit taimaaluuniit </a:t>
            </a:r>
            <a:r>
              <a:rPr lang="en-US" sz="5199">
                <a:solidFill>
                  <a:srgbClr val="F15A29"/>
                </a:solidFill>
                <a:latin typeface="Lexend Deca"/>
              </a:rPr>
              <a:t>aktuqhihimaguvit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anngutighamit pitquhia aallannguqhimayumit?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92699" y="5090565"/>
            <a:ext cx="2714356" cy="1455882"/>
          </a:xfrm>
          <a:custGeom>
            <a:avLst/>
            <a:gdLst/>
            <a:ahLst/>
            <a:cxnLst/>
            <a:rect r="r" b="b" t="t" l="l"/>
            <a:pathLst>
              <a:path h="1455882" w="2714356">
                <a:moveTo>
                  <a:pt x="0" y="0"/>
                </a:moveTo>
                <a:lnTo>
                  <a:pt x="2714356" y="0"/>
                </a:lnTo>
                <a:lnTo>
                  <a:pt x="2714356" y="1455882"/>
                </a:lnTo>
                <a:lnTo>
                  <a:pt x="0" y="14558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5557821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1"/>
                </a:lnTo>
                <a:lnTo>
                  <a:pt x="0" y="9981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370217" y="8715458"/>
            <a:ext cx="1370639" cy="1355219"/>
          </a:xfrm>
          <a:custGeom>
            <a:avLst/>
            <a:gdLst/>
            <a:ahLst/>
            <a:cxnLst/>
            <a:rect r="r" b="b" t="t" l="l"/>
            <a:pathLst>
              <a:path h="1355219" w="1370639">
                <a:moveTo>
                  <a:pt x="0" y="0"/>
                </a:moveTo>
                <a:lnTo>
                  <a:pt x="1370639" y="0"/>
                </a:lnTo>
                <a:lnTo>
                  <a:pt x="1370639" y="1355219"/>
                </a:lnTo>
                <a:lnTo>
                  <a:pt x="0" y="13552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82505" y="8781992"/>
            <a:ext cx="983956" cy="983956"/>
          </a:xfrm>
          <a:custGeom>
            <a:avLst/>
            <a:gdLst/>
            <a:ahLst/>
            <a:cxnLst/>
            <a:rect r="r" b="b" t="t" l="l"/>
            <a:pathLst>
              <a:path h="983956" w="983956">
                <a:moveTo>
                  <a:pt x="0" y="0"/>
                </a:moveTo>
                <a:lnTo>
                  <a:pt x="983956" y="0"/>
                </a:lnTo>
                <a:lnTo>
                  <a:pt x="983956" y="983957"/>
                </a:lnTo>
                <a:lnTo>
                  <a:pt x="0" y="9839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3872256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1"/>
                </a:lnTo>
                <a:lnTo>
                  <a:pt x="0" y="9981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200048" y="3981124"/>
            <a:ext cx="10855489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Unniutilugu iniqniit huliyuqaqqat.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144000" y="3599164"/>
            <a:ext cx="982584" cy="1544336"/>
          </a:xfrm>
          <a:custGeom>
            <a:avLst/>
            <a:gdLst/>
            <a:ahLst/>
            <a:cxnLst/>
            <a:rect r="r" b="b" t="t" l="l"/>
            <a:pathLst>
              <a:path h="1544336" w="982584">
                <a:moveTo>
                  <a:pt x="0" y="0"/>
                </a:moveTo>
                <a:lnTo>
                  <a:pt x="982584" y="0"/>
                </a:lnTo>
                <a:lnTo>
                  <a:pt x="982584" y="1544336"/>
                </a:lnTo>
                <a:lnTo>
                  <a:pt x="0" y="15443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219154" y="5128261"/>
            <a:ext cx="10855489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Kiiyauhimaguvit qittuktauhimaguvilluuniit, uaqlugu kilaaq qilamiuqlutit iqmiutituqlutit uunavyaqtumiklu imaqmik. 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082505" y="7225650"/>
            <a:ext cx="991054" cy="991054"/>
          </a:xfrm>
          <a:custGeom>
            <a:avLst/>
            <a:gdLst/>
            <a:ahLst/>
            <a:cxnLst/>
            <a:rect r="r" b="b" t="t" l="l"/>
            <a:pathLst>
              <a:path h="991054" w="991054">
                <a:moveTo>
                  <a:pt x="0" y="0"/>
                </a:moveTo>
                <a:lnTo>
                  <a:pt x="991054" y="0"/>
                </a:lnTo>
                <a:lnTo>
                  <a:pt x="991054" y="991054"/>
                </a:lnTo>
                <a:lnTo>
                  <a:pt x="0" y="99105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878343" y="6975476"/>
            <a:ext cx="1073809" cy="1491402"/>
          </a:xfrm>
          <a:custGeom>
            <a:avLst/>
            <a:gdLst/>
            <a:ahLst/>
            <a:cxnLst/>
            <a:rect r="r" b="b" t="t" l="l"/>
            <a:pathLst>
              <a:path h="1491402" w="1073809">
                <a:moveTo>
                  <a:pt x="0" y="0"/>
                </a:moveTo>
                <a:lnTo>
                  <a:pt x="1073810" y="0"/>
                </a:lnTo>
                <a:lnTo>
                  <a:pt x="1073810" y="1491402"/>
                </a:lnTo>
                <a:lnTo>
                  <a:pt x="0" y="149140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246755" y="7330969"/>
            <a:ext cx="10855489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Halummattiaqlugu kilaaq taanngalingmut halummaqtirutimulluuniit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184995"/>
            <a:ext cx="16230600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Havauhiit atuqtaghat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1800217"/>
            <a:ext cx="16530930" cy="244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 Bold"/>
              </a:rPr>
              <a:t>Hapkua havauhiit atuqlugit kiiyauhimaguvit qittuktauhimaguvilluuniit anngutighamit (qinmiqmit tiriganniamilluuniit). Aktuqhihimaguvillu anngutighamit ilihimayauyumit nakimanahugiyauyumitluuniit.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2219154" y="8823537"/>
            <a:ext cx="10855489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Qilamiuqlutit aanniaqtuliqiyinut munaqhiliaqlutit.</a:t>
            </a: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479421" y="5684257"/>
            <a:ext cx="3849942" cy="3849942"/>
            <a:chOff x="0" y="0"/>
            <a:chExt cx="5133256" cy="513325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5133256" cy="5133256"/>
              <a:chOff x="0" y="0"/>
              <a:chExt cx="812800" cy="81280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85725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753543" y="309292"/>
              <a:ext cx="3626170" cy="4329756"/>
            </a:xfrm>
            <a:custGeom>
              <a:avLst/>
              <a:gdLst/>
              <a:ahLst/>
              <a:cxnLst/>
              <a:rect r="r" b="b" t="t" l="l"/>
              <a:pathLst>
                <a:path h="4329756" w="3626170">
                  <a:moveTo>
                    <a:pt x="0" y="0"/>
                  </a:moveTo>
                  <a:lnTo>
                    <a:pt x="3626170" y="0"/>
                  </a:lnTo>
                  <a:lnTo>
                    <a:pt x="3626170" y="4329756"/>
                  </a:lnTo>
                  <a:lnTo>
                    <a:pt x="0" y="4329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2494816"/>
            <a:ext cx="16230600" cy="551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Iharia </a:t>
            </a:r>
            <a:r>
              <a:rPr lang="en-US" sz="5199">
                <a:solidFill>
                  <a:srgbClr val="F15A29"/>
                </a:solidFill>
                <a:latin typeface="Lexend Deca"/>
              </a:rPr>
              <a:t>naqtuq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aaniaqviliaruvit munaqhiyinut </a:t>
            </a:r>
            <a:r>
              <a:rPr lang="en-US" sz="5199">
                <a:solidFill>
                  <a:srgbClr val="F15A29"/>
                </a:solidFill>
                <a:latin typeface="Lexend Deca"/>
              </a:rPr>
              <a:t>24 ikaaqniit naatinnatik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kiiyauvingnit qittughiqtauvingnillu anngutighamit TAIMAALUUNIIT aktuqhihimaguvit anngutighamit nakimanahugiyat.</a:t>
            </a:r>
          </a:p>
          <a:p>
            <a:pPr>
              <a:lnSpc>
                <a:spcPts val="727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857250"/>
            <a:ext cx="12155329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Aanniaqviliaqtut munaqhiyinut</a:t>
            </a:r>
          </a:p>
          <a:p>
            <a:pPr algn="ctr">
              <a:lnSpc>
                <a:spcPts val="1288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7475878"/>
            <a:ext cx="11450721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Munaqhivingnit, munaqhim taaktimluuniit halummaqtiqniaqtaat kilaaq ihumaliuqluni kapittiriaqaruvit.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906836" y="763516"/>
            <a:ext cx="5070833" cy="2367169"/>
            <a:chOff x="0" y="0"/>
            <a:chExt cx="6761110" cy="31562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36809" y="75278"/>
              <a:ext cx="3062544" cy="3062544"/>
            </a:xfrm>
            <a:custGeom>
              <a:avLst/>
              <a:gdLst/>
              <a:ahLst/>
              <a:cxnLst/>
              <a:rect r="r" b="b" t="t" l="l"/>
              <a:pathLst>
                <a:path h="3062544" w="3062544">
                  <a:moveTo>
                    <a:pt x="0" y="0"/>
                  </a:moveTo>
                  <a:lnTo>
                    <a:pt x="3062544" y="0"/>
                  </a:lnTo>
                  <a:lnTo>
                    <a:pt x="3062544" y="3062544"/>
                  </a:lnTo>
                  <a:lnTo>
                    <a:pt x="0" y="3062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4" id="4"/>
            <p:cNvGrpSpPr/>
            <p:nvPr/>
          </p:nvGrpSpPr>
          <p:grpSpPr>
            <a:xfrm rot="0">
              <a:off x="0" y="10032"/>
              <a:ext cx="3136161" cy="3136161"/>
              <a:chOff x="0" y="0"/>
              <a:chExt cx="812800" cy="8128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33350" cap="sq">
                <a:solidFill>
                  <a:srgbClr val="EF4925"/>
                </a:solidFill>
                <a:prstDash val="solid"/>
                <a:miter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4747" lIns="54747" bIns="54747" rIns="54747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3715352" y="0"/>
              <a:ext cx="3045758" cy="3156226"/>
            </a:xfrm>
            <a:custGeom>
              <a:avLst/>
              <a:gdLst/>
              <a:ahLst/>
              <a:cxnLst/>
              <a:rect r="r" b="b" t="t" l="l"/>
              <a:pathLst>
                <a:path h="3156226" w="3045758">
                  <a:moveTo>
                    <a:pt x="0" y="0"/>
                  </a:moveTo>
                  <a:lnTo>
                    <a:pt x="3045758" y="0"/>
                  </a:lnTo>
                  <a:lnTo>
                    <a:pt x="3045758" y="3156226"/>
                  </a:lnTo>
                  <a:lnTo>
                    <a:pt x="0" y="3156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554098" y="1348741"/>
            <a:ext cx="8660289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Nakimayunut kapuutit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407734" y="7537276"/>
            <a:ext cx="12569935" cy="2042710"/>
            <a:chOff x="0" y="0"/>
            <a:chExt cx="16759914" cy="2723613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16759914" cy="2723613"/>
              <a:chOff x="0" y="0"/>
              <a:chExt cx="3310600" cy="537998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3310600" cy="537998"/>
              </a:xfrm>
              <a:custGeom>
                <a:avLst/>
                <a:gdLst/>
                <a:ahLst/>
                <a:cxnLst/>
                <a:rect r="r" b="b" t="t" l="l"/>
                <a:pathLst>
                  <a:path h="537998" w="3310600">
                    <a:moveTo>
                      <a:pt x="31411" y="0"/>
                    </a:moveTo>
                    <a:lnTo>
                      <a:pt x="3279189" y="0"/>
                    </a:lnTo>
                    <a:cubicBezTo>
                      <a:pt x="3287520" y="0"/>
                      <a:pt x="3295509" y="3309"/>
                      <a:pt x="3301400" y="9200"/>
                    </a:cubicBezTo>
                    <a:cubicBezTo>
                      <a:pt x="3307291" y="15091"/>
                      <a:pt x="3310600" y="23080"/>
                      <a:pt x="3310600" y="31411"/>
                    </a:cubicBezTo>
                    <a:lnTo>
                      <a:pt x="3310600" y="506586"/>
                    </a:lnTo>
                    <a:cubicBezTo>
                      <a:pt x="3310600" y="514917"/>
                      <a:pt x="3307291" y="522907"/>
                      <a:pt x="3301400" y="528798"/>
                    </a:cubicBezTo>
                    <a:cubicBezTo>
                      <a:pt x="3295509" y="534688"/>
                      <a:pt x="3287520" y="537998"/>
                      <a:pt x="3279189" y="537998"/>
                    </a:cubicBezTo>
                    <a:lnTo>
                      <a:pt x="31411" y="537998"/>
                    </a:lnTo>
                    <a:cubicBezTo>
                      <a:pt x="23080" y="537998"/>
                      <a:pt x="15091" y="534688"/>
                      <a:pt x="9200" y="528798"/>
                    </a:cubicBezTo>
                    <a:cubicBezTo>
                      <a:pt x="3309" y="522907"/>
                      <a:pt x="0" y="514917"/>
                      <a:pt x="0" y="506586"/>
                    </a:cubicBezTo>
                    <a:lnTo>
                      <a:pt x="0" y="31411"/>
                    </a:lnTo>
                    <a:cubicBezTo>
                      <a:pt x="0" y="23080"/>
                      <a:pt x="3309" y="15091"/>
                      <a:pt x="9200" y="9200"/>
                    </a:cubicBezTo>
                    <a:cubicBezTo>
                      <a:pt x="15091" y="3309"/>
                      <a:pt x="23080" y="0"/>
                      <a:pt x="31411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66675" cap="rnd">
                <a:solidFill>
                  <a:srgbClr val="EF4925"/>
                </a:solidFill>
                <a:prstDash val="solid"/>
                <a:round/>
              </a:ln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3310600" cy="57609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420809" y="113185"/>
              <a:ext cx="15918297" cy="23924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279"/>
                </a:lnSpc>
              </a:pPr>
              <a:r>
                <a:rPr lang="en-US" sz="5199">
                  <a:solidFill>
                    <a:srgbClr val="000000"/>
                  </a:solidFill>
                  <a:latin typeface="Lexend Deca"/>
                </a:rPr>
                <a:t>Nakimaniqmut </a:t>
              </a:r>
              <a:r>
                <a:rPr lang="en-US" sz="5199">
                  <a:solidFill>
                    <a:srgbClr val="EF492F"/>
                  </a:solidFill>
                  <a:latin typeface="Lexend Deca"/>
                </a:rPr>
                <a:t>kapuutit</a:t>
              </a:r>
              <a:r>
                <a:rPr lang="en-US" sz="5199">
                  <a:solidFill>
                    <a:srgbClr val="000000"/>
                  </a:solidFill>
                  <a:latin typeface="Lexend Deca"/>
                </a:rPr>
                <a:t> annaghi</a:t>
              </a:r>
              <a:r>
                <a:rPr lang="en-US" sz="5199">
                  <a:solidFill>
                    <a:srgbClr val="F15A29"/>
                  </a:solidFill>
                  <a:latin typeface="Lexend Deca"/>
                </a:rPr>
                <a:t>laaqtuq inuuhiqnik</a:t>
              </a:r>
              <a:r>
                <a:rPr lang="en-US" sz="5199">
                  <a:solidFill>
                    <a:srgbClr val="000000"/>
                  </a:solidFill>
                  <a:latin typeface="Lexend Deca"/>
                </a:rPr>
                <a:t>.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8923179" y="3791846"/>
            <a:ext cx="2001629" cy="913243"/>
          </a:xfrm>
          <a:custGeom>
            <a:avLst/>
            <a:gdLst/>
            <a:ahLst/>
            <a:cxnLst/>
            <a:rect r="r" b="b" t="t" l="l"/>
            <a:pathLst>
              <a:path h="913243" w="2001629">
                <a:moveTo>
                  <a:pt x="0" y="0"/>
                </a:moveTo>
                <a:lnTo>
                  <a:pt x="2001629" y="0"/>
                </a:lnTo>
                <a:lnTo>
                  <a:pt x="2001629" y="913243"/>
                </a:lnTo>
                <a:lnTo>
                  <a:pt x="0" y="9132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923179" y="5581911"/>
            <a:ext cx="2001629" cy="913243"/>
          </a:xfrm>
          <a:custGeom>
            <a:avLst/>
            <a:gdLst/>
            <a:ahLst/>
            <a:cxnLst/>
            <a:rect r="r" b="b" t="t" l="l"/>
            <a:pathLst>
              <a:path h="913243" w="2001629">
                <a:moveTo>
                  <a:pt x="0" y="0"/>
                </a:moveTo>
                <a:lnTo>
                  <a:pt x="2001629" y="0"/>
                </a:lnTo>
                <a:lnTo>
                  <a:pt x="2001629" y="913243"/>
                </a:lnTo>
                <a:lnTo>
                  <a:pt x="0" y="9132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554098" y="3258185"/>
            <a:ext cx="9042693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Aanniarutinighimaguvit nakimayumit taimaalu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F15A29"/>
                </a:solidFill>
                <a:latin typeface="Avenir Bold"/>
              </a:rPr>
              <a:t>KAPITTIQHINNGITKUVIT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nakimaniqmut qilamiuqhutik...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693480" y="3558222"/>
            <a:ext cx="5565820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… 100%-ngunnuamik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Tuqutaunahuqquuqtuq.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54098" y="5348288"/>
            <a:ext cx="9042693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Aanniarutinighimaguvit nakimayumit taimaalu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F15A29"/>
                </a:solidFill>
                <a:latin typeface="Avenir Bold"/>
              </a:rPr>
              <a:t>KAPITTIQHIMAGUVIT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 nakimaniqmit qilamiuqtumik ...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693480" y="5348288"/>
            <a:ext cx="5565820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… 100%-ngunnuamik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Annaghimaniaqtutit.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5136982" y="1938951"/>
            <a:ext cx="8482203" cy="7319349"/>
            <a:chOff x="0" y="0"/>
            <a:chExt cx="18351500" cy="158356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74420" y="3459480"/>
              <a:ext cx="13009880" cy="10297159"/>
            </a:xfrm>
            <a:custGeom>
              <a:avLst/>
              <a:gdLst/>
              <a:ahLst/>
              <a:cxnLst/>
              <a:rect r="r" b="b" t="t" l="l"/>
              <a:pathLst>
                <a:path h="10297159" w="13009880">
                  <a:moveTo>
                    <a:pt x="0" y="0"/>
                  </a:moveTo>
                  <a:lnTo>
                    <a:pt x="13009880" y="0"/>
                  </a:lnTo>
                  <a:lnTo>
                    <a:pt x="13009880" y="10297159"/>
                  </a:lnTo>
                  <a:lnTo>
                    <a:pt x="0" y="10297159"/>
                  </a:lnTo>
                  <a:close/>
                </a:path>
              </a:pathLst>
            </a:custGeom>
            <a:blipFill>
              <a:blip r:embed="rId2"/>
              <a:stretch>
                <a:fillRect l="-9398" t="0" r="-9398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351500" cy="15835630"/>
            </a:xfrm>
            <a:custGeom>
              <a:avLst/>
              <a:gdLst/>
              <a:ahLst/>
              <a:cxnLst/>
              <a:rect r="r" b="b" t="t" l="l"/>
              <a:pathLst>
                <a:path h="15835630" w="18351500">
                  <a:moveTo>
                    <a:pt x="0" y="0"/>
                  </a:moveTo>
                  <a:lnTo>
                    <a:pt x="0" y="15835630"/>
                  </a:lnTo>
                  <a:lnTo>
                    <a:pt x="18351500" y="15835630"/>
                  </a:lnTo>
                  <a:lnTo>
                    <a:pt x="18351500" y="0"/>
                  </a:lnTo>
                  <a:lnTo>
                    <a:pt x="0" y="0"/>
                  </a:lnTo>
                  <a:close/>
                  <a:moveTo>
                    <a:pt x="13288011" y="12829540"/>
                  </a:moveTo>
                  <a:lnTo>
                    <a:pt x="1766570" y="12829540"/>
                  </a:lnTo>
                  <a:lnTo>
                    <a:pt x="1766570" y="4297680"/>
                  </a:lnTo>
                  <a:lnTo>
                    <a:pt x="13288011" y="4297680"/>
                  </a:lnTo>
                  <a:lnTo>
                    <a:pt x="13288011" y="12829540"/>
                  </a:lnTo>
                  <a:close/>
                </a:path>
              </a:pathLst>
            </a:custGeom>
            <a:blipFill>
              <a:blip r:embed="rId3"/>
              <a:stretch>
                <a:fillRect l="-315" t="0" r="-315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6851769" y="715503"/>
            <a:ext cx="4822031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880"/>
              </a:lnSpc>
              <a:spcBef>
                <a:spcPct val="0"/>
              </a:spcBef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Pinnguaqtut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49947" y="517858"/>
            <a:ext cx="4944568" cy="6465397"/>
          </a:xfrm>
          <a:custGeom>
            <a:avLst/>
            <a:gdLst/>
            <a:ahLst/>
            <a:cxnLst/>
            <a:rect r="r" b="b" t="t" l="l"/>
            <a:pathLst>
              <a:path h="6465397" w="4944568">
                <a:moveTo>
                  <a:pt x="0" y="0"/>
                </a:moveTo>
                <a:lnTo>
                  <a:pt x="4944568" y="0"/>
                </a:lnTo>
                <a:lnTo>
                  <a:pt x="4944568" y="6465397"/>
                </a:lnTo>
                <a:lnTo>
                  <a:pt x="0" y="64653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202999" y="4674267"/>
            <a:ext cx="3572961" cy="4584033"/>
          </a:xfrm>
          <a:custGeom>
            <a:avLst/>
            <a:gdLst/>
            <a:ahLst/>
            <a:cxnLst/>
            <a:rect r="r" b="b" t="t" l="l"/>
            <a:pathLst>
              <a:path h="4584033" w="3572961">
                <a:moveTo>
                  <a:pt x="0" y="0"/>
                </a:moveTo>
                <a:lnTo>
                  <a:pt x="3572961" y="0"/>
                </a:lnTo>
                <a:lnTo>
                  <a:pt x="3572961" y="4584033"/>
                </a:lnTo>
                <a:lnTo>
                  <a:pt x="0" y="45840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920920"/>
            <a:ext cx="12121247" cy="1434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760"/>
              </a:lnSpc>
            </a:pPr>
            <a:r>
              <a:rPr lang="en-US" sz="8400">
                <a:solidFill>
                  <a:srgbClr val="EF4925"/>
                </a:solidFill>
                <a:latin typeface="Bebas Neue Bold"/>
              </a:rPr>
              <a:t>Ulaayu Ayuiqhaiyuq Nakimaniqmik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3617207"/>
            <a:ext cx="9660530" cy="5447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 Italics"/>
              </a:rPr>
              <a:t>Ulaayu Ayuiqhaiyuq Nakimaniqmik 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titiraqhimayaat Dr. Hugh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Whitney unipkaaqtuq Inuinnaqmik arnaruhiqmik 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Ayuiqhayumik nakimaniqmik qinmiita aktuqtauhimagamik tiriganniamit maniraqmi.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Taiguaqlutit naunaiqpaalliriamik nakimayunik, qanuq hangutitauvaktuq, qanuqlu nakimayunit aanniaqtailiyaamik inungnit qinminillu.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90206" y="722879"/>
            <a:ext cx="4731861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Uuktuqluta!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DAGDidd2jYk</dc:identifier>
  <dcterms:modified xsi:type="dcterms:W3CDTF">2011-08-01T06:04:30Z</dcterms:modified>
  <cp:revision>1</cp:revision>
  <dc:title>Inuinnaqtun - NRAPEP Lesson 3: Rabies and Humans- Slides</dc:title>
</cp:coreProperties>
</file>