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jpeg" Type="http://schemas.openxmlformats.org/officeDocument/2006/relationships/image"/><Relationship Id="rId4" Target="../media/image2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11" Target="../media/image35.png" Type="http://schemas.openxmlformats.org/officeDocument/2006/relationships/image"/><Relationship Id="rId12" Target="../media/image36.svg" Type="http://schemas.openxmlformats.org/officeDocument/2006/relationships/image"/><Relationship Id="rId2" Target="../media/image30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jpeg" Type="http://schemas.openxmlformats.org/officeDocument/2006/relationships/image"/><Relationship Id="rId3" Target="../media/image38.png" Type="http://schemas.openxmlformats.org/officeDocument/2006/relationships/image"/><Relationship Id="rId4" Target="../media/image39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259" t="0" r="-48743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4476479"/>
            <a:ext cx="8796040" cy="1429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Ilihaqtaghaq 2: nakimayut qinmiillu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49786" y="1376755"/>
            <a:ext cx="7482703" cy="2998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980"/>
              </a:lnSpc>
            </a:pPr>
            <a:r>
              <a:rPr lang="en-US" sz="5700">
                <a:solidFill>
                  <a:srgbClr val="EF4925"/>
                </a:solidFill>
                <a:latin typeface="Bebas Neue Bold"/>
              </a:rPr>
              <a:t>N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unavunmi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 N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akimayunik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Q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auhimaniqmut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A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tuqtailiniqmullu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I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lihautighat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4993" t="0" r="-24993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400358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7083362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15168" y="5366351"/>
            <a:ext cx="7873866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Ilittuqhitilugit naunaiqhitiuyut nakimayaaghait qinmiit.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15168" y="6957971"/>
            <a:ext cx="8097887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Ilittuqhitilutik qanuq qinmiit aanniaqtittailiyaamik nakimayunit.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727373"/>
            <a:ext cx="10857424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Ayuiqhaiyut iniqtaghanik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693987"/>
            <a:ext cx="7873866" cy="1944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180"/>
              </a:lnSpc>
            </a:pPr>
            <a:r>
              <a:rPr lang="en-US" sz="3700">
                <a:solidFill>
                  <a:srgbClr val="000000"/>
                </a:solidFill>
                <a:latin typeface="Lexend Deca"/>
              </a:rPr>
              <a:t>Iniqvighaanit hapkua ilihaqtitauyut, taimailiunginnarialingniaqtunga: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08857"/>
            <a:ext cx="18288000" cy="10395857"/>
          </a:xfrm>
          <a:custGeom>
            <a:avLst/>
            <a:gdLst/>
            <a:ahLst/>
            <a:cxnLst/>
            <a:rect r="r" b="b" t="t" l="l"/>
            <a:pathLst>
              <a:path h="10395857" w="18288000">
                <a:moveTo>
                  <a:pt x="0" y="0"/>
                </a:moveTo>
                <a:lnTo>
                  <a:pt x="18288000" y="0"/>
                </a:lnTo>
                <a:lnTo>
                  <a:pt x="18288000" y="10395857"/>
                </a:lnTo>
                <a:lnTo>
                  <a:pt x="0" y="10395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62" r="0" b="-1292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13359" y="1610935"/>
            <a:ext cx="10261283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Bebas Neue Bold"/>
              </a:rPr>
              <a:t>Qanuq ihumavit </a:t>
            </a:r>
            <a:r>
              <a:rPr lang="en-US" sz="9200">
                <a:solidFill>
                  <a:srgbClr val="EF492F"/>
                </a:solidFill>
                <a:latin typeface="Bebas Neue Bold"/>
              </a:rPr>
              <a:t>qinmirnik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?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866895" y="4188563"/>
            <a:ext cx="7277105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Ihuilutiqaqqit, naammagiinnaqtatit tamangnikluuniit?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28202"/>
            <a:ext cx="1019794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Nakimayunik ihivriuqhiyut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659759" y="1441706"/>
            <a:ext cx="4599541" cy="7158818"/>
          </a:xfrm>
          <a:custGeom>
            <a:avLst/>
            <a:gdLst/>
            <a:ahLst/>
            <a:cxnLst/>
            <a:rect r="r" b="b" t="t" l="l"/>
            <a:pathLst>
              <a:path h="7158818" w="4599541">
                <a:moveTo>
                  <a:pt x="0" y="0"/>
                </a:moveTo>
                <a:lnTo>
                  <a:pt x="4599541" y="0"/>
                </a:lnTo>
                <a:lnTo>
                  <a:pt x="4599541" y="7158818"/>
                </a:lnTo>
                <a:lnTo>
                  <a:pt x="0" y="7158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468354"/>
            <a:ext cx="4826635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Puiguqtailuhi…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54230" y="3507849"/>
            <a:ext cx="986119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Nakimayut tuqunnaqtuq aanniarutik aanniarnaqtuq hangutaqtumik.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689699" y="4699988"/>
            <a:ext cx="4145954" cy="4156345"/>
          </a:xfrm>
          <a:custGeom>
            <a:avLst/>
            <a:gdLst/>
            <a:ahLst/>
            <a:cxnLst/>
            <a:rect r="r" b="b" t="t" l="l"/>
            <a:pathLst>
              <a:path h="4156345" w="4145954">
                <a:moveTo>
                  <a:pt x="0" y="0"/>
                </a:moveTo>
                <a:lnTo>
                  <a:pt x="4145954" y="0"/>
                </a:lnTo>
                <a:lnTo>
                  <a:pt x="4145954" y="4156344"/>
                </a:lnTo>
                <a:lnTo>
                  <a:pt x="0" y="41563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54230" y="4887765"/>
            <a:ext cx="5811363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Nakimayunit hangutaqtuq anngutighanut aanniaqpiarnaqtuq. Taimainnaqtuq immaqtiliqpaktait qaritainik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Aanniarutilgit anngutighat nakimayut tuquinnaliqpaktut.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80459" y="1028700"/>
            <a:ext cx="9878841" cy="8185706"/>
          </a:xfrm>
          <a:custGeom>
            <a:avLst/>
            <a:gdLst/>
            <a:ahLst/>
            <a:cxnLst/>
            <a:rect r="r" b="b" t="t" l="l"/>
            <a:pathLst>
              <a:path h="8185706" w="9878841">
                <a:moveTo>
                  <a:pt x="0" y="0"/>
                </a:moveTo>
                <a:lnTo>
                  <a:pt x="9878841" y="0"/>
                </a:lnTo>
                <a:lnTo>
                  <a:pt x="9878841" y="8185706"/>
                </a:lnTo>
                <a:lnTo>
                  <a:pt x="0" y="81857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0456" r="0" b="-304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791735"/>
            <a:ext cx="6616246" cy="366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Qanuq ihumavit </a:t>
            </a:r>
            <a:r>
              <a:rPr lang="en-US" sz="5199">
                <a:solidFill>
                  <a:srgbClr val="010101"/>
                </a:solidFill>
                <a:latin typeface="Lexend Deca"/>
              </a:rPr>
              <a:t>qinmiit aanniaruti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nikpagiaghait </a:t>
            </a:r>
            <a:r>
              <a:rPr lang="en-US" sz="5199">
                <a:solidFill>
                  <a:srgbClr val="010101"/>
                </a:solidFill>
                <a:latin typeface="Lexend Deca"/>
              </a:rPr>
              <a:t>nakimayunit?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88535" y="1028700"/>
            <a:ext cx="7170765" cy="4130448"/>
          </a:xfrm>
          <a:custGeom>
            <a:avLst/>
            <a:gdLst/>
            <a:ahLst/>
            <a:cxnLst/>
            <a:rect r="r" b="b" t="t" l="l"/>
            <a:pathLst>
              <a:path h="4130448" w="7170765">
                <a:moveTo>
                  <a:pt x="0" y="0"/>
                </a:moveTo>
                <a:lnTo>
                  <a:pt x="7170765" y="0"/>
                </a:lnTo>
                <a:lnTo>
                  <a:pt x="7170765" y="4130448"/>
                </a:lnTo>
                <a:lnTo>
                  <a:pt x="0" y="4130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216" t="-35370" r="-5402" b="-41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88535" y="5141781"/>
            <a:ext cx="7170765" cy="4122832"/>
          </a:xfrm>
          <a:custGeom>
            <a:avLst/>
            <a:gdLst/>
            <a:ahLst/>
            <a:cxnLst/>
            <a:rect r="r" b="b" t="t" l="l"/>
            <a:pathLst>
              <a:path h="4122832" w="7170765">
                <a:moveTo>
                  <a:pt x="0" y="0"/>
                </a:moveTo>
                <a:lnTo>
                  <a:pt x="7170765" y="0"/>
                </a:lnTo>
                <a:lnTo>
                  <a:pt x="7170765" y="4122832"/>
                </a:lnTo>
                <a:lnTo>
                  <a:pt x="0" y="41228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831" r="0" b="-783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48991" y="4350717"/>
            <a:ext cx="1688628" cy="1616862"/>
          </a:xfrm>
          <a:custGeom>
            <a:avLst/>
            <a:gdLst/>
            <a:ahLst/>
            <a:cxnLst/>
            <a:rect r="r" b="b" t="t" l="l"/>
            <a:pathLst>
              <a:path h="1616862" w="1688628">
                <a:moveTo>
                  <a:pt x="0" y="0"/>
                </a:moveTo>
                <a:lnTo>
                  <a:pt x="1688629" y="0"/>
                </a:lnTo>
                <a:lnTo>
                  <a:pt x="1688629" y="1616862"/>
                </a:lnTo>
                <a:lnTo>
                  <a:pt x="0" y="1616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895350"/>
            <a:ext cx="8458994" cy="2679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20"/>
              </a:lnSpc>
            </a:pPr>
            <a:r>
              <a:rPr lang="en-US" sz="6300">
                <a:solidFill>
                  <a:srgbClr val="EF4925"/>
                </a:solidFill>
                <a:latin typeface="Bebas Neue Bold"/>
              </a:rPr>
              <a:t>Aanniarutiniktittiyut qinmirnik</a:t>
            </a:r>
          </a:p>
          <a:p>
            <a:pPr marL="0" indent="0" lvl="0">
              <a:lnSpc>
                <a:spcPts val="1288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1110" y="5025798"/>
            <a:ext cx="8785040" cy="30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Nakimayut tiriganniat tikiliqpaktut nunallaarnut ugiarutivaghutik qinmiillu Nuvaita kiiyauniqmit hangutitaivaktuq aanniarutinik aanniaqtumit tirigannianut talvunga humaanngittunut qinmirnut.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1110" y="2291237"/>
            <a:ext cx="8792630" cy="2601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180"/>
              </a:lnSpc>
            </a:pPr>
            <a:r>
              <a:rPr lang="en-US" sz="3700">
                <a:solidFill>
                  <a:srgbClr val="000000"/>
                </a:solidFill>
                <a:latin typeface="Lexend Deca"/>
              </a:rPr>
              <a:t>Itquttiaqqat! Qinmiit aanniarutiniliqpaktut nakimayunit </a:t>
            </a:r>
            <a:r>
              <a:rPr lang="en-US" sz="3700">
                <a:solidFill>
                  <a:srgbClr val="EF492F"/>
                </a:solidFill>
                <a:latin typeface="Lexend Deca"/>
              </a:rPr>
              <a:t>aktuqhigaangamikluuniit tirigannianik kayuqtunikluuniit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1110" y="8274330"/>
            <a:ext cx="8785040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Qinmiit nakimaliqpaktullu ahinit qinmirnit aanniarutilingnik nakimayunit</a:t>
            </a:r>
          </a:p>
          <a:p>
            <a:pPr algn="l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97267" y="2669523"/>
            <a:ext cx="6162033" cy="6023387"/>
          </a:xfrm>
          <a:custGeom>
            <a:avLst/>
            <a:gdLst/>
            <a:ahLst/>
            <a:cxnLst/>
            <a:rect r="r" b="b" t="t" l="l"/>
            <a:pathLst>
              <a:path h="6023387" w="6162033">
                <a:moveTo>
                  <a:pt x="0" y="0"/>
                </a:moveTo>
                <a:lnTo>
                  <a:pt x="6162033" y="0"/>
                </a:lnTo>
                <a:lnTo>
                  <a:pt x="6162033" y="6023387"/>
                </a:lnTo>
                <a:lnTo>
                  <a:pt x="0" y="60233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70411" y="857250"/>
            <a:ext cx="14652149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Qanuq ilihimavit qinmiq nakimagumik?</a:t>
            </a:r>
          </a:p>
          <a:p>
            <a:pPr algn="ctr">
              <a:lnSpc>
                <a:spcPts val="1288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923773" y="5448505"/>
            <a:ext cx="8550347" cy="4615544"/>
            <a:chOff x="0" y="0"/>
            <a:chExt cx="11400463" cy="615405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400463" cy="6154059"/>
            </a:xfrm>
            <a:custGeom>
              <a:avLst/>
              <a:gdLst/>
              <a:ahLst/>
              <a:cxnLst/>
              <a:rect r="r" b="b" t="t" l="l"/>
              <a:pathLst>
                <a:path h="6154059" w="11400463">
                  <a:moveTo>
                    <a:pt x="0" y="0"/>
                  </a:moveTo>
                  <a:lnTo>
                    <a:pt x="11400463" y="0"/>
                  </a:lnTo>
                  <a:lnTo>
                    <a:pt x="11400463" y="6154059"/>
                  </a:lnTo>
                  <a:lnTo>
                    <a:pt x="0" y="6154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47894" t="0" r="-47894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546604" y="811984"/>
              <a:ext cx="10307255" cy="4444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4800">
                  <a:solidFill>
                    <a:srgbClr val="000000"/>
                  </a:solidFill>
                  <a:latin typeface="Lexend Deca"/>
                </a:rPr>
                <a:t>Ilihaqatitillu ihumaqhuliuqlutik </a:t>
              </a:r>
              <a:r>
                <a:rPr lang="en-US" sz="4800">
                  <a:solidFill>
                    <a:srgbClr val="EF4925"/>
                  </a:solidFill>
                  <a:latin typeface="Lexend Deca"/>
                </a:rPr>
                <a:t>ilittuqhitinik nakimayunit</a:t>
              </a:r>
              <a:r>
                <a:rPr lang="en-US" sz="4800">
                  <a:solidFill>
                    <a:srgbClr val="000000"/>
                  </a:solidFill>
                  <a:latin typeface="Lexend Deca"/>
                </a:rPr>
                <a:t> qinmirnit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2818868"/>
            <a:ext cx="9073453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venir"/>
              </a:rPr>
              <a:t>Qinmiit aanniarutilgit nakimayunit aallannguqpaktut pitquhiit aajjikkutavyaanik pitquhiinit aanniarutilgit tiriganniat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92300" y="3757110"/>
            <a:ext cx="11099918" cy="807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65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Ningahuyuktut inungnut, anngutighanik, hunaqutinikluuniit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4009084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4923726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583836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7213433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8129200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9023158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929769" y="6542461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929769" y="755945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929769" y="8720653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26527" y="2017736"/>
            <a:ext cx="13107194" cy="1219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940"/>
              </a:lnSpc>
              <a:spcBef>
                <a:spcPct val="0"/>
              </a:spcBef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Nakimayunik Ilittuqhitiuyut Naunaiyautillu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96785" y="6290487"/>
            <a:ext cx="6544528" cy="807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65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Nuvviqiinnarumik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796785" y="8420609"/>
            <a:ext cx="7491215" cy="1540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8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Pihugiamik ayuqhaliqpaktut ingutaaqtailivaghutikluuniit (ilainnaagut timaaluuniit mihingnaiqpaktut)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92300" y="4890826"/>
            <a:ext cx="3616325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Inmingnik kiihivaktut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92300" y="5895517"/>
            <a:ext cx="7495858" cy="167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Aktuqtauhimaamik pilgaqhuqquuqpaktut, </a:t>
            </a:r>
          </a:p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nipinullu, qaumaniqmullu</a:t>
            </a:r>
          </a:p>
          <a:p>
            <a:pPr>
              <a:lnSpc>
                <a:spcPts val="4340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892300" y="7180533"/>
            <a:ext cx="6640513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Nirittianngitkumik imittianngitkumiklu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92300" y="8096300"/>
            <a:ext cx="2595562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Inugikpiarumik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92300" y="8990259"/>
            <a:ext cx="5701882" cy="1130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Aallannguqpaktut qalruktut</a:t>
            </a:r>
          </a:p>
          <a:p>
            <a:pPr>
              <a:lnSpc>
                <a:spcPts val="434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0796785" y="7526558"/>
            <a:ext cx="5416232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Avenir"/>
              </a:rPr>
              <a:t>Nipaiqpaalliqtut inngumayullu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3577938" y="1991391"/>
            <a:ext cx="3970343" cy="3627901"/>
          </a:xfrm>
          <a:custGeom>
            <a:avLst/>
            <a:gdLst/>
            <a:ahLst/>
            <a:cxnLst/>
            <a:rect r="r" b="b" t="t" l="l"/>
            <a:pathLst>
              <a:path h="3627901" w="3970343">
                <a:moveTo>
                  <a:pt x="0" y="0"/>
                </a:moveTo>
                <a:lnTo>
                  <a:pt x="3970342" y="0"/>
                </a:lnTo>
                <a:lnTo>
                  <a:pt x="3970342" y="3627901"/>
                </a:lnTo>
                <a:lnTo>
                  <a:pt x="0" y="3627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57250"/>
            <a:ext cx="16230600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Qanuriliurahugivakpit taamna qinmiq nakimanahugiyaugumi?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99753" y="2423794"/>
            <a:ext cx="6859547" cy="6859547"/>
          </a:xfrm>
          <a:custGeom>
            <a:avLst/>
            <a:gdLst/>
            <a:ahLst/>
            <a:cxnLst/>
            <a:rect r="r" b="b" t="t" l="l"/>
            <a:pathLst>
              <a:path h="6859547" w="6859547">
                <a:moveTo>
                  <a:pt x="0" y="0"/>
                </a:moveTo>
                <a:lnTo>
                  <a:pt x="6859547" y="0"/>
                </a:lnTo>
                <a:lnTo>
                  <a:pt x="6859547" y="6859547"/>
                </a:lnTo>
                <a:lnTo>
                  <a:pt x="0" y="68595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163546">
            <a:off x="15820700" y="1615270"/>
            <a:ext cx="1657081" cy="2579114"/>
          </a:xfrm>
          <a:custGeom>
            <a:avLst/>
            <a:gdLst/>
            <a:ahLst/>
            <a:cxnLst/>
            <a:rect r="r" b="b" t="t" l="l"/>
            <a:pathLst>
              <a:path h="2579114" w="1657081">
                <a:moveTo>
                  <a:pt x="0" y="0"/>
                </a:moveTo>
                <a:lnTo>
                  <a:pt x="1657081" y="0"/>
                </a:lnTo>
                <a:lnTo>
                  <a:pt x="1657081" y="2579114"/>
                </a:lnTo>
                <a:lnTo>
                  <a:pt x="0" y="25791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635526"/>
            <a:ext cx="8776377" cy="6647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Qinmiq nakimanahugiyaugumi, avaliinngaaqtitauyughat ahiniipkaqlugillu qinmirnit inungnillu.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Taimaa hangutittailiyaamik aanniarutinik ahinut qinmirnut inungnulluuniit munariyaugumik nakimayaaghaanik. Ilaani qinmiq hiquqtaunariliqpaktut.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Qinmiq ilitturinnaqqat nakimayaamik, tuquliqpaktut 7-nik 10-nikluuniit uplurnit.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857250"/>
            <a:ext cx="819785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Nakimanahugiyauyuq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136232"/>
            <a:ext cx="5122068" cy="5122068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254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2540">
                  <a:moveTo>
                    <a:pt x="5472430" y="2223770"/>
                  </a:moveTo>
                  <a:cubicBezTo>
                    <a:pt x="5795010" y="1845310"/>
                    <a:pt x="5772150" y="1281430"/>
                    <a:pt x="5420360" y="929640"/>
                  </a:cubicBezTo>
                  <a:cubicBezTo>
                    <a:pt x="5068570" y="577850"/>
                    <a:pt x="4505960" y="554990"/>
                    <a:pt x="4126230" y="877570"/>
                  </a:cubicBezTo>
                  <a:cubicBezTo>
                    <a:pt x="4086860" y="382270"/>
                    <a:pt x="3672840" y="0"/>
                    <a:pt x="3175000" y="0"/>
                  </a:cubicBezTo>
                  <a:cubicBezTo>
                    <a:pt x="2677160" y="0"/>
                    <a:pt x="2263140" y="382270"/>
                    <a:pt x="2223770" y="878840"/>
                  </a:cubicBezTo>
                  <a:cubicBezTo>
                    <a:pt x="1845310" y="556260"/>
                    <a:pt x="1281430" y="579120"/>
                    <a:pt x="929640" y="930910"/>
                  </a:cubicBezTo>
                  <a:cubicBezTo>
                    <a:pt x="577850" y="1282700"/>
                    <a:pt x="554990" y="1845310"/>
                    <a:pt x="877570" y="2225040"/>
                  </a:cubicBezTo>
                  <a:cubicBezTo>
                    <a:pt x="382270" y="2263140"/>
                    <a:pt x="0" y="2677160"/>
                    <a:pt x="0" y="3175000"/>
                  </a:cubicBezTo>
                  <a:cubicBezTo>
                    <a:pt x="0" y="3672840"/>
                    <a:pt x="382270" y="4086860"/>
                    <a:pt x="878840" y="4126230"/>
                  </a:cubicBezTo>
                  <a:cubicBezTo>
                    <a:pt x="556260" y="4504690"/>
                    <a:pt x="579120" y="5068570"/>
                    <a:pt x="930910" y="5420360"/>
                  </a:cubicBezTo>
                  <a:cubicBezTo>
                    <a:pt x="1282700" y="5772150"/>
                    <a:pt x="1845310" y="5795010"/>
                    <a:pt x="2225040" y="5472430"/>
                  </a:cubicBezTo>
                  <a:cubicBezTo>
                    <a:pt x="2264410" y="5969000"/>
                    <a:pt x="2678430" y="6351270"/>
                    <a:pt x="3176270" y="6351270"/>
                  </a:cubicBezTo>
                  <a:cubicBezTo>
                    <a:pt x="3674110" y="6351270"/>
                    <a:pt x="4088130" y="5969000"/>
                    <a:pt x="4127500" y="5473700"/>
                  </a:cubicBezTo>
                  <a:cubicBezTo>
                    <a:pt x="4505960" y="5796280"/>
                    <a:pt x="5069840" y="5773420"/>
                    <a:pt x="5421630" y="5421630"/>
                  </a:cubicBezTo>
                  <a:cubicBezTo>
                    <a:pt x="5773420" y="5069840"/>
                    <a:pt x="5796280" y="4507230"/>
                    <a:pt x="5473700" y="4127500"/>
                  </a:cubicBezTo>
                  <a:cubicBezTo>
                    <a:pt x="5970270" y="4088130"/>
                    <a:pt x="6352540" y="3674110"/>
                    <a:pt x="6352540" y="3176270"/>
                  </a:cubicBezTo>
                  <a:cubicBezTo>
                    <a:pt x="6350000" y="2677160"/>
                    <a:pt x="5967730" y="2263140"/>
                    <a:pt x="5472430" y="2223770"/>
                  </a:cubicBezTo>
                  <a:close/>
                </a:path>
              </a:pathLst>
            </a:custGeom>
            <a:blipFill>
              <a:blip r:embed="rId2"/>
              <a:stretch>
                <a:fillRect l="-31497" t="0" r="-1847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277100" y="1028700"/>
            <a:ext cx="4982200" cy="8229600"/>
            <a:chOff x="0" y="0"/>
            <a:chExt cx="384429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43020" cy="6350000"/>
            </a:xfrm>
            <a:custGeom>
              <a:avLst/>
              <a:gdLst/>
              <a:ahLst/>
              <a:cxnLst/>
              <a:rect r="r" b="b" t="t" l="l"/>
              <a:pathLst>
                <a:path h="6350000" w="3843020">
                  <a:moveTo>
                    <a:pt x="1205230" y="0"/>
                  </a:moveTo>
                  <a:lnTo>
                    <a:pt x="2637790" y="0"/>
                  </a:lnTo>
                  <a:cubicBezTo>
                    <a:pt x="3303270" y="0"/>
                    <a:pt x="3843020" y="539750"/>
                    <a:pt x="3843020" y="1205230"/>
                  </a:cubicBezTo>
                  <a:lnTo>
                    <a:pt x="3843020" y="6350000"/>
                  </a:lnTo>
                  <a:lnTo>
                    <a:pt x="0" y="6350000"/>
                  </a:lnTo>
                  <a:lnTo>
                    <a:pt x="0" y="1205230"/>
                  </a:lnTo>
                  <a:cubicBezTo>
                    <a:pt x="0" y="539750"/>
                    <a:pt x="539750" y="0"/>
                    <a:pt x="1205230" y="0"/>
                  </a:cubicBezTo>
                  <a:close/>
                </a:path>
              </a:pathLst>
            </a:custGeom>
            <a:blipFill>
              <a:blip r:embed="rId3"/>
              <a:stretch>
                <a:fillRect l="-14146" t="0" r="-9779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574156" y="4122282"/>
            <a:ext cx="5139688" cy="5149968"/>
            <a:chOff x="0" y="0"/>
            <a:chExt cx="6350000" cy="63627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48044" y="-37490"/>
              <a:ext cx="6446076" cy="6446076"/>
            </a:xfrm>
            <a:custGeom>
              <a:avLst/>
              <a:gdLst/>
              <a:ahLst/>
              <a:cxnLst/>
              <a:rect r="r" b="b" t="t" l="l"/>
              <a:pathLst>
                <a:path h="6446076" w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4"/>
              <a:stretch>
                <a:fillRect l="-24679" t="0" r="-8654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23925"/>
            <a:ext cx="9285200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7279"/>
              </a:lnSpc>
              <a:spcBef>
                <a:spcPct val="0"/>
              </a:spcBef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Qanuq huliyaghaqaqqit ikayurahuariamik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qinmiit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nakimattailiyaamik?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2443424" y="1028700"/>
            <a:ext cx="5571576" cy="5571576"/>
            <a:chOff x="0" y="0"/>
            <a:chExt cx="14840029" cy="148400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66471" y="-11891"/>
              <a:ext cx="15572971" cy="14863810"/>
            </a:xfrm>
            <a:custGeom>
              <a:avLst/>
              <a:gdLst/>
              <a:ahLst/>
              <a:cxnLst/>
              <a:rect r="r" b="b" t="t" l="l"/>
              <a:pathLst>
                <a:path h="14863810" w="15572971">
                  <a:moveTo>
                    <a:pt x="7786486" y="11891"/>
                  </a:moveTo>
                  <a:cubicBezTo>
                    <a:pt x="5127664" y="0"/>
                    <a:pt x="2665709" y="1411641"/>
                    <a:pt x="1332855" y="3712286"/>
                  </a:cubicBezTo>
                  <a:cubicBezTo>
                    <a:pt x="0" y="6012931"/>
                    <a:pt x="0" y="8850880"/>
                    <a:pt x="1332855" y="11151525"/>
                  </a:cubicBezTo>
                  <a:cubicBezTo>
                    <a:pt x="2665709" y="13452170"/>
                    <a:pt x="5127664" y="14863811"/>
                    <a:pt x="7786486" y="14851920"/>
                  </a:cubicBezTo>
                  <a:cubicBezTo>
                    <a:pt x="10445306" y="14863811"/>
                    <a:pt x="12907262" y="13452170"/>
                    <a:pt x="14240117" y="11151525"/>
                  </a:cubicBezTo>
                  <a:cubicBezTo>
                    <a:pt x="15572971" y="8850880"/>
                    <a:pt x="15572971" y="6012931"/>
                    <a:pt x="14240117" y="3712286"/>
                  </a:cubicBezTo>
                  <a:cubicBezTo>
                    <a:pt x="12907262" y="1411641"/>
                    <a:pt x="10445306" y="0"/>
                    <a:pt x="7786486" y="11891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156193" y="188812"/>
              <a:ext cx="15152415" cy="14462405"/>
            </a:xfrm>
            <a:custGeom>
              <a:avLst/>
              <a:gdLst/>
              <a:ahLst/>
              <a:cxnLst/>
              <a:rect r="r" b="b" t="t" l="l"/>
              <a:pathLst>
                <a:path h="14462405" w="15152415">
                  <a:moveTo>
                    <a:pt x="7576208" y="11570"/>
                  </a:moveTo>
                  <a:cubicBezTo>
                    <a:pt x="4989189" y="0"/>
                    <a:pt x="2593721" y="1373519"/>
                    <a:pt x="1296860" y="3612034"/>
                  </a:cubicBezTo>
                  <a:cubicBezTo>
                    <a:pt x="0" y="5850548"/>
                    <a:pt x="0" y="8611857"/>
                    <a:pt x="1296860" y="10850372"/>
                  </a:cubicBezTo>
                  <a:cubicBezTo>
                    <a:pt x="2593721" y="13088886"/>
                    <a:pt x="4989189" y="14462405"/>
                    <a:pt x="7576208" y="14450835"/>
                  </a:cubicBezTo>
                  <a:cubicBezTo>
                    <a:pt x="10163226" y="14462405"/>
                    <a:pt x="12558694" y="13088886"/>
                    <a:pt x="13855555" y="10850372"/>
                  </a:cubicBezTo>
                  <a:cubicBezTo>
                    <a:pt x="15152416" y="8611857"/>
                    <a:pt x="15152416" y="5850548"/>
                    <a:pt x="13855555" y="3612034"/>
                  </a:cubicBezTo>
                  <a:cubicBezTo>
                    <a:pt x="12558694" y="1373519"/>
                    <a:pt x="10163226" y="0"/>
                    <a:pt x="7576208" y="115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23301" y="551024"/>
              <a:ext cx="14393427" cy="13737979"/>
            </a:xfrm>
            <a:custGeom>
              <a:avLst/>
              <a:gdLst/>
              <a:ahLst/>
              <a:cxnLst/>
              <a:rect r="r" b="b" t="t" l="l"/>
              <a:pathLst>
                <a:path h="13737979" w="14393427">
                  <a:moveTo>
                    <a:pt x="7196714" y="10990"/>
                  </a:moveTo>
                  <a:cubicBezTo>
                    <a:pt x="4739280" y="0"/>
                    <a:pt x="2463801" y="1304719"/>
                    <a:pt x="1231900" y="3431106"/>
                  </a:cubicBezTo>
                  <a:cubicBezTo>
                    <a:pt x="0" y="5557493"/>
                    <a:pt x="0" y="8180487"/>
                    <a:pt x="1231900" y="10306874"/>
                  </a:cubicBezTo>
                  <a:cubicBezTo>
                    <a:pt x="2463801" y="12433261"/>
                    <a:pt x="4739280" y="13737980"/>
                    <a:pt x="7196714" y="13726990"/>
                  </a:cubicBezTo>
                  <a:cubicBezTo>
                    <a:pt x="9654147" y="13737980"/>
                    <a:pt x="11929626" y="12433261"/>
                    <a:pt x="13161527" y="10306874"/>
                  </a:cubicBezTo>
                  <a:cubicBezTo>
                    <a:pt x="14393427" y="8180487"/>
                    <a:pt x="14393427" y="5557493"/>
                    <a:pt x="13161527" y="3431106"/>
                  </a:cubicBezTo>
                  <a:cubicBezTo>
                    <a:pt x="11929626" y="1304719"/>
                    <a:pt x="9654147" y="0"/>
                    <a:pt x="7196714" y="10990"/>
                  </a:cubicBezTo>
                  <a:close/>
                </a:path>
              </a:pathLst>
            </a:custGeom>
            <a:blipFill>
              <a:blip r:embed="rId2"/>
              <a:stretch>
                <a:fillRect l="-12877" t="-25919" r="-3934" b="-3052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741515"/>
            <a:ext cx="12633420" cy="1434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760"/>
              </a:lnSpc>
            </a:pPr>
            <a:r>
              <a:rPr lang="en-US" sz="8400">
                <a:solidFill>
                  <a:srgbClr val="EF4925"/>
                </a:solidFill>
                <a:latin typeface="Bebas Neue Bold"/>
              </a:rPr>
              <a:t>Aanniaqtailiniqmut huliyaghat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436202"/>
            <a:ext cx="10844235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Lexend Deca"/>
              </a:rPr>
              <a:t>Huliyaghatit ikayurahuariamik qinmiit amirnaiqhimalugulu nakimayunit: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18466" y="4793605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06555" y="4477829"/>
            <a:ext cx="11459128" cy="893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56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Qinmiit kapitauyughaq ukiuq tamaat nakimattailiyaamik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28700" y="5731728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06555" y="5422576"/>
            <a:ext cx="15551995" cy="893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56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Qinmiit ahininngaaqlugu qinmirnik.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28700" y="6679168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06555" y="6357388"/>
            <a:ext cx="18274637" cy="893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56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Qinmiit iluaniipkaqlugu iluanunngaqlugilluuniit tiriganniaqmik takuyuqaqqat nunallaarnit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28700" y="8578007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806555" y="7307730"/>
            <a:ext cx="15551995" cy="893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56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Qinmiit ipiqhimayughaq hangulukaanngittumik nunallaarnit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28700" y="7623505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06555" y="8262231"/>
            <a:ext cx="15551995" cy="893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56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Munarilugu qinmiit ilittuqhitiqariaghaanik nakimayaaghaanik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14095"/>
            <a:ext cx="1018433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Nakimayunut kapuutit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655975" y="1348818"/>
            <a:ext cx="6603325" cy="7589364"/>
          </a:xfrm>
          <a:custGeom>
            <a:avLst/>
            <a:gdLst/>
            <a:ahLst/>
            <a:cxnLst/>
            <a:rect r="r" b="b" t="t" l="l"/>
            <a:pathLst>
              <a:path h="7589364" w="6603325">
                <a:moveTo>
                  <a:pt x="0" y="0"/>
                </a:moveTo>
                <a:lnTo>
                  <a:pt x="6603325" y="0"/>
                </a:lnTo>
                <a:lnTo>
                  <a:pt x="6603325" y="7589364"/>
                </a:lnTo>
                <a:lnTo>
                  <a:pt x="0" y="7589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005" r="0" b="-800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29228" y="3349232"/>
            <a:ext cx="1842293" cy="1602795"/>
          </a:xfrm>
          <a:custGeom>
            <a:avLst/>
            <a:gdLst/>
            <a:ahLst/>
            <a:cxnLst/>
            <a:rect r="r" b="b" t="t" l="l"/>
            <a:pathLst>
              <a:path h="1602795" w="1842293">
                <a:moveTo>
                  <a:pt x="0" y="0"/>
                </a:moveTo>
                <a:lnTo>
                  <a:pt x="1842294" y="0"/>
                </a:lnTo>
                <a:lnTo>
                  <a:pt x="1842294" y="1602795"/>
                </a:lnTo>
                <a:lnTo>
                  <a:pt x="0" y="16027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147290"/>
            <a:ext cx="9142822" cy="724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Nakuutqiyauyuq amiriyaamik qinmiit nakimayunit, taimaa kapittiqhiqhugit nakimattailiyaamik.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Taimaa kiiyaugumik nakimayumit tiriganniaqmit qinmiqmitluuniit, aunganit nakuuyut aanniaqtailitjutit kaputauniqmit mamihautigivagaat hangutaqtunit.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Qinmiit nakimattailiyaamik kaputauyughat tamaat -ukiuq tamaat kapittiqhiqtughat -amirnaiqhimayaamik nakimayunit aanniarutinik.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7100" y="1028700"/>
            <a:ext cx="6172200" cy="8229600"/>
          </a:xfrm>
          <a:custGeom>
            <a:avLst/>
            <a:gdLst/>
            <a:ahLst/>
            <a:cxnLst/>
            <a:rect r="r" b="b" t="t" l="l"/>
            <a:pathLst>
              <a:path h="8229600" w="61722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764346" y="3263251"/>
            <a:ext cx="3172942" cy="3326806"/>
          </a:xfrm>
          <a:custGeom>
            <a:avLst/>
            <a:gdLst/>
            <a:ahLst/>
            <a:cxnLst/>
            <a:rect r="r" b="b" t="t" l="l"/>
            <a:pathLst>
              <a:path h="3326806" w="3172942">
                <a:moveTo>
                  <a:pt x="0" y="0"/>
                </a:moveTo>
                <a:lnTo>
                  <a:pt x="3172941" y="0"/>
                </a:lnTo>
                <a:lnTo>
                  <a:pt x="3172941" y="3326807"/>
                </a:lnTo>
                <a:lnTo>
                  <a:pt x="0" y="3326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61701"/>
            <a:ext cx="11934720" cy="3133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0"/>
              </a:lnSpc>
            </a:pPr>
            <a:r>
              <a:rPr lang="en-US" sz="8800">
                <a:solidFill>
                  <a:srgbClr val="EF4925"/>
                </a:solidFill>
                <a:latin typeface="Bebas Neue Bold"/>
              </a:rPr>
              <a:t>Anngutighat munaqtauviit</a:t>
            </a:r>
          </a:p>
          <a:p>
            <a:pPr>
              <a:lnSpc>
                <a:spcPts val="1288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523383"/>
            <a:ext cx="9343838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 algn="l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venir"/>
              </a:rPr>
              <a:t>Ahiagut kihimi, apirilugit nunallaarni aanniaqtuliqiyit qinmiqtuqtilluuniit ilihimayaaghainik nani kapittiqpagiaghait nunallaarnit.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908962"/>
            <a:ext cx="6947108" cy="3976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Avenir"/>
              </a:rPr>
              <a:t>Veterinarians Without Borders (Anngutighat Aanniaqtuliqiyit Kikliittut) ukiuq tamaat ihivriuqhivaktut iklumiutanik ilanginnit Nunavunmi nunallaarnit. Taapkua nakuuyut qinmiit kaputauyaamik nakimayunit!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90206" y="722879"/>
            <a:ext cx="473186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Uuktuqluta!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DAGDiYSYDss</dc:identifier>
  <dcterms:modified xsi:type="dcterms:W3CDTF">2011-08-01T06:04:30Z</dcterms:modified>
  <cp:revision>1</cp:revision>
  <dc:title>Inuinnaqtun - NRAPEP Lesson 2: Rabies and Dogs- Slides</dc:title>
</cp:coreProperties>
</file>