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272" r:id="rId45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slides/slide16.xml" Type="http://schemas.openxmlformats.org/officeDocument/2006/relationships/slide"/><Relationship Id="rId45" Target="slides/slide17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jpeg" Type="http://schemas.openxmlformats.org/officeDocument/2006/relationships/image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Relationship Id="rId6" Target="../media/image23.jpeg" Type="http://schemas.openxmlformats.org/officeDocument/2006/relationships/image"/><Relationship Id="rId7" Target="../media/image24.jpeg" Type="http://schemas.openxmlformats.org/officeDocument/2006/relationships/image"/><Relationship Id="rId8" Target="../media/image25.jpe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jpe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575" t="0" r="-42621" b="-2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49786" y="1376755"/>
            <a:ext cx="7482703" cy="2998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980"/>
              </a:lnSpc>
            </a:pPr>
            <a:r>
              <a:rPr lang="en-US" sz="5700">
                <a:solidFill>
                  <a:srgbClr val="EF4925"/>
                </a:solidFill>
                <a:latin typeface="Bebas Neue Bold"/>
              </a:rPr>
              <a:t>N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unavunmi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 N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akimayunik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Q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auhimaniqmut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A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tuqtailiniqmullu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I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lihautighat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94501" y="4926492"/>
            <a:ext cx="8393271" cy="1154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000000"/>
                </a:solidFill>
                <a:latin typeface="Lexend Deca"/>
              </a:rPr>
              <a:t>Ilihautik 1: Nakimayut Anngutighallu</a:t>
            </a:r>
          </a:p>
          <a:p>
            <a:pPr algn="ctr">
              <a:lnSpc>
                <a:spcPts val="406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3009" t="0" r="-23009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0" y="727373"/>
            <a:ext cx="10804374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Ayuiqhaiyut iniqtaghanik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407954"/>
            <a:ext cx="8115300" cy="179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xend Deca"/>
              </a:rPr>
              <a:t>Iniqvighaanit hapkua ilihaqtitauyut, taimailiunginnarialingniaqtunga:</a:t>
            </a:r>
          </a:p>
          <a:p>
            <a:pPr>
              <a:lnSpc>
                <a:spcPts val="4340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4847623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0494" y="6213507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7577596"/>
            <a:ext cx="987778" cy="987778"/>
          </a:xfrm>
          <a:custGeom>
            <a:avLst/>
            <a:gdLst/>
            <a:ahLst/>
            <a:cxnLst/>
            <a:rect r="r" b="b" t="t" l="l"/>
            <a:pathLst>
              <a:path h="987778" w="987778">
                <a:moveTo>
                  <a:pt x="0" y="0"/>
                </a:moveTo>
                <a:lnTo>
                  <a:pt x="987778" y="0"/>
                </a:lnTo>
                <a:lnTo>
                  <a:pt x="987778" y="987779"/>
                </a:lnTo>
                <a:lnTo>
                  <a:pt x="0" y="9877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68268" y="4780948"/>
            <a:ext cx="8040013" cy="1725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anva Sans"/>
              </a:rPr>
              <a:t>Naunaiqhitilutik hunauyaaghat nakimayut</a:t>
            </a:r>
          </a:p>
          <a:p>
            <a:pPr>
              <a:lnSpc>
                <a:spcPts val="46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168268" y="6146832"/>
            <a:ext cx="9376989" cy="1144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anva Sans"/>
              </a:rPr>
              <a:t>Naunaiqhitilugit ilittuqhitiuyut naunaitkutauyullu nakimayunik tirigannianit?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68268" y="7510921"/>
            <a:ext cx="8940547" cy="1144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anva Sans"/>
              </a:rPr>
              <a:t>Naunaiqhilutik qanuq amirnaiqhimayaamik anngutighat avatiinit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5446"/>
            <a:ext cx="18288000" cy="10271554"/>
          </a:xfrm>
          <a:custGeom>
            <a:avLst/>
            <a:gdLst/>
            <a:ahLst/>
            <a:cxnLst/>
            <a:rect r="r" b="b" t="t" l="l"/>
            <a:pathLst>
              <a:path h="10271554" w="18288000">
                <a:moveTo>
                  <a:pt x="0" y="0"/>
                </a:moveTo>
                <a:lnTo>
                  <a:pt x="18288000" y="0"/>
                </a:lnTo>
                <a:lnTo>
                  <a:pt x="1828800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622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521919"/>
            <a:ext cx="1504995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Bebas Neue Bold"/>
              </a:rPr>
              <a:t>Humik ilihimavit </a:t>
            </a:r>
            <a:r>
              <a:rPr lang="en-US" sz="9200">
                <a:solidFill>
                  <a:srgbClr val="EF492F"/>
                </a:solidFill>
                <a:latin typeface="Bebas Neue Bold"/>
              </a:rPr>
              <a:t>nakimayunik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39492" y="4517461"/>
            <a:ext cx="8984298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Humik ilvit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ilihimavit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??</a:t>
            </a:r>
          </a:p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Humik ilvit nalu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huirumavit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?</a:t>
            </a:r>
          </a:p>
          <a:p>
            <a:pPr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16394" y="1146171"/>
            <a:ext cx="4979303" cy="7749887"/>
          </a:xfrm>
          <a:custGeom>
            <a:avLst/>
            <a:gdLst/>
            <a:ahLst/>
            <a:cxnLst/>
            <a:rect r="r" b="b" t="t" l="l"/>
            <a:pathLst>
              <a:path h="7749887" w="4979303">
                <a:moveTo>
                  <a:pt x="0" y="0"/>
                </a:moveTo>
                <a:lnTo>
                  <a:pt x="4979303" y="0"/>
                </a:lnTo>
                <a:lnTo>
                  <a:pt x="4979303" y="7749888"/>
                </a:lnTo>
                <a:lnTo>
                  <a:pt x="0" y="7749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60479" y="5168316"/>
            <a:ext cx="6583476" cy="4089984"/>
          </a:xfrm>
          <a:custGeom>
            <a:avLst/>
            <a:gdLst/>
            <a:ahLst/>
            <a:cxnLst/>
            <a:rect r="r" b="b" t="t" l="l"/>
            <a:pathLst>
              <a:path h="4089984" w="6583476">
                <a:moveTo>
                  <a:pt x="0" y="0"/>
                </a:moveTo>
                <a:lnTo>
                  <a:pt x="6583476" y="0"/>
                </a:lnTo>
                <a:lnTo>
                  <a:pt x="6583476" y="4089984"/>
                </a:lnTo>
                <a:lnTo>
                  <a:pt x="0" y="408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13137"/>
            <a:ext cx="492029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  <a:ea typeface="Bebas Neue Bold"/>
              </a:rPr>
              <a:t>naki﻿mayunik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229970"/>
            <a:ext cx="10679345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Hangutaqtut halumailruuyut mikiyunnuit takunnaittuq.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184432"/>
            <a:ext cx="10926973" cy="1545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Lexend Deca"/>
              </a:rPr>
              <a:t>Nakimayut tuqunnaqtuq aanniarutik aanniarnaqtuq hangutaqtumik.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541127" y="6308543"/>
            <a:ext cx="5822179" cy="30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34059" indent="-367030" lvl="1">
              <a:lnSpc>
                <a:spcPts val="4759"/>
              </a:lnSpc>
              <a:buAutoNum type="arabicPeriod" startAt="1"/>
            </a:pPr>
            <a:r>
              <a:rPr lang="en-US" sz="3399">
                <a:solidFill>
                  <a:srgbClr val="000000"/>
                </a:solidFill>
                <a:latin typeface="Avenir"/>
              </a:rPr>
              <a:t>Kitut aallat hangutaqtut ilihimavigit?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2. Qanuq qauhimannaqqa tuqunnaqtuq?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88664" y="2217818"/>
            <a:ext cx="6433314" cy="6449438"/>
          </a:xfrm>
          <a:custGeom>
            <a:avLst/>
            <a:gdLst/>
            <a:ahLst/>
            <a:cxnLst/>
            <a:rect r="r" b="b" t="t" l="l"/>
            <a:pathLst>
              <a:path h="6449438" w="6433314">
                <a:moveTo>
                  <a:pt x="0" y="0"/>
                </a:moveTo>
                <a:lnTo>
                  <a:pt x="6433314" y="0"/>
                </a:lnTo>
                <a:lnTo>
                  <a:pt x="6433314" y="6449438"/>
                </a:lnTo>
                <a:lnTo>
                  <a:pt x="0" y="64494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595761"/>
            <a:ext cx="8205970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Taimainnaqtuq </a:t>
            </a:r>
            <a:r>
              <a:rPr lang="en-US" sz="3399">
                <a:solidFill>
                  <a:srgbClr val="000000"/>
                </a:solidFill>
                <a:latin typeface="Avenir Bold"/>
              </a:rPr>
              <a:t>immaqtiliqpaktait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qaritainik (qaritait puvitpaktut angiklivaghutik).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Aanniarutilgit anngutighat nakimayut tuquinnaliqpaktut.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162369"/>
            <a:ext cx="12471241" cy="2477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Anngutighat aanniarutilgit nakimaplutik</a:t>
            </a:r>
          </a:p>
          <a:p>
            <a:pPr algn="ctr">
              <a:lnSpc>
                <a:spcPts val="994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377119"/>
            <a:ext cx="9695361" cy="1510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Lexend Deca"/>
              </a:rPr>
              <a:t>Nakimayunit hangutaqtuq anngutighanut aanniaqpiarnaqtuq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45093" y="1619880"/>
            <a:ext cx="8542907" cy="7047240"/>
          </a:xfrm>
          <a:custGeom>
            <a:avLst/>
            <a:gdLst/>
            <a:ahLst/>
            <a:cxnLst/>
            <a:rect r="r" b="b" t="t" l="l"/>
            <a:pathLst>
              <a:path h="7047240" w="8542907">
                <a:moveTo>
                  <a:pt x="0" y="0"/>
                </a:moveTo>
                <a:lnTo>
                  <a:pt x="8542907" y="0"/>
                </a:lnTo>
                <a:lnTo>
                  <a:pt x="8542907" y="7047240"/>
                </a:lnTo>
                <a:lnTo>
                  <a:pt x="0" y="704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893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720228"/>
            <a:ext cx="10140860" cy="294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>
                <a:solidFill>
                  <a:srgbClr val="EF4925"/>
                </a:solidFill>
                <a:latin typeface="Bebas Neue Bold"/>
              </a:rPr>
              <a:t>Nakimayunit hiamitittut</a:t>
            </a:r>
          </a:p>
          <a:p>
            <a:pPr algn="ctr" marL="0" indent="0" lvl="0">
              <a:lnSpc>
                <a:spcPts val="11760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995314" y="2308307"/>
            <a:ext cx="8148686" cy="2326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Lexend Deca"/>
              </a:rPr>
              <a:t>Nakimayunit hangutaqtuq paqitaunnaqtuq </a:t>
            </a:r>
            <a:r>
              <a:rPr lang="en-US" sz="4400">
                <a:solidFill>
                  <a:srgbClr val="EF492F"/>
                </a:solidFill>
                <a:latin typeface="Lexend Deca"/>
              </a:rPr>
              <a:t>nuvangmit</a:t>
            </a:r>
            <a:r>
              <a:rPr lang="en-US" sz="4400">
                <a:solidFill>
                  <a:srgbClr val="000000"/>
                </a:solidFill>
                <a:latin typeface="Lexend Deca"/>
              </a:rPr>
              <a:t> aanniarutilgit anngutighat.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839335"/>
            <a:ext cx="8212479" cy="544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Aanniarutiqaraangat anngutighat kiihigumik aannianngittumik anngutighamik, aanniarutaittuq anngutighaq nakimalaaqtuqlu. 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Aanniarutilgit anngutighat hangutitailiqpaktut ahinut anngutighanut tuqutinnatik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71554"/>
          </a:xfrm>
          <a:custGeom>
            <a:avLst/>
            <a:gdLst/>
            <a:ahLst/>
            <a:cxnLst/>
            <a:rect r="r" b="b" t="t" l="l"/>
            <a:pathLst>
              <a:path h="10271554" w="18288000">
                <a:moveTo>
                  <a:pt x="0" y="0"/>
                </a:moveTo>
                <a:lnTo>
                  <a:pt x="18288000" y="0"/>
                </a:lnTo>
                <a:lnTo>
                  <a:pt x="1828800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21" r="-87" b="-892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6849" y="1798740"/>
            <a:ext cx="15754303" cy="2316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24"/>
              </a:lnSpc>
            </a:pPr>
            <a:r>
              <a:rPr lang="en-US" sz="9200">
                <a:solidFill>
                  <a:srgbClr val="000000"/>
                </a:solidFill>
                <a:latin typeface="Bebas Neue Bold"/>
              </a:rPr>
              <a:t>Kitut </a:t>
            </a:r>
            <a:r>
              <a:rPr lang="en-US" sz="9200">
                <a:solidFill>
                  <a:srgbClr val="EF492F"/>
                </a:solidFill>
                <a:latin typeface="Bebas Neue Bold"/>
              </a:rPr>
              <a:t>ukiuqtaqtumiutat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 </a:t>
            </a:r>
            <a:r>
              <a:rPr lang="en-US" sz="9200">
                <a:solidFill>
                  <a:srgbClr val="EF492F"/>
                </a:solidFill>
                <a:latin typeface="Bebas Neue Bold"/>
              </a:rPr>
              <a:t>anngutighat</a:t>
            </a:r>
            <a:r>
              <a:rPr lang="en-US" sz="9200">
                <a:solidFill>
                  <a:srgbClr val="000000"/>
                </a:solidFill>
                <a:latin typeface="Bebas Neue Bold"/>
              </a:rPr>
              <a:t> nakimaliqpakpat?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30208" y="4404524"/>
            <a:ext cx="6832124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Qanuq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ilvit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ihumavit?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71356" y="6635225"/>
            <a:ext cx="2802509" cy="2737643"/>
            <a:chOff x="0" y="0"/>
            <a:chExt cx="4828540" cy="4716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l="-25897" t="-34745" r="-7457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276696" y="3773754"/>
            <a:ext cx="2802509" cy="2737643"/>
            <a:chOff x="0" y="0"/>
            <a:chExt cx="4828540" cy="47167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l="-68957" t="-17750" r="-14548" b="-747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406063" y="3783014"/>
            <a:ext cx="2802509" cy="2737643"/>
            <a:chOff x="0" y="0"/>
            <a:chExt cx="4828540" cy="47167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l="-13983" t="-10833" r="-48434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406063" y="6635225"/>
            <a:ext cx="2802509" cy="2737643"/>
            <a:chOff x="0" y="0"/>
            <a:chExt cx="4828540" cy="47167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l="-10654" t="0" r="-35613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161375" y="912283"/>
            <a:ext cx="2802509" cy="2737643"/>
            <a:chOff x="0" y="0"/>
            <a:chExt cx="4828540" cy="47167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0" t="-18282" r="0" b="-1828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06063" y="930752"/>
            <a:ext cx="2802509" cy="2737643"/>
            <a:chOff x="0" y="0"/>
            <a:chExt cx="4828540" cy="47167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7"/>
              <a:stretch>
                <a:fillRect l="-28601" t="0" r="-1794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296659" y="930752"/>
            <a:ext cx="2783603" cy="2719174"/>
            <a:chOff x="0" y="0"/>
            <a:chExt cx="4828540" cy="47167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8"/>
              <a:stretch>
                <a:fillRect l="-32361" t="-40580" r="-74813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181338" y="3802515"/>
            <a:ext cx="2782546" cy="2718142"/>
            <a:chOff x="0" y="0"/>
            <a:chExt cx="4828540" cy="47167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9"/>
              <a:stretch>
                <a:fillRect l="-23271" t="0" r="-23271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046145" y="7832206"/>
            <a:ext cx="1934185" cy="1426094"/>
            <a:chOff x="0" y="0"/>
            <a:chExt cx="2578913" cy="19014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447545" y="0"/>
              <a:ext cx="1131368" cy="1901459"/>
            </a:xfrm>
            <a:custGeom>
              <a:avLst/>
              <a:gdLst/>
              <a:ahLst/>
              <a:cxnLst/>
              <a:rect r="r" b="b" t="t" l="l"/>
              <a:pathLst>
                <a:path h="1901459" w="1131368">
                  <a:moveTo>
                    <a:pt x="0" y="0"/>
                  </a:moveTo>
                  <a:lnTo>
                    <a:pt x="1131368" y="0"/>
                  </a:lnTo>
                  <a:lnTo>
                    <a:pt x="1131368" y="1901459"/>
                  </a:lnTo>
                  <a:lnTo>
                    <a:pt x="0" y="1901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840482"/>
              <a:ext cx="1161124" cy="1060977"/>
            </a:xfrm>
            <a:custGeom>
              <a:avLst/>
              <a:gdLst/>
              <a:ahLst/>
              <a:cxnLst/>
              <a:rect r="r" b="b" t="t" l="l"/>
              <a:pathLst>
                <a:path h="1060977" w="1161124">
                  <a:moveTo>
                    <a:pt x="0" y="0"/>
                  </a:moveTo>
                  <a:lnTo>
                    <a:pt x="1161124" y="0"/>
                  </a:lnTo>
                  <a:lnTo>
                    <a:pt x="1161124" y="1060977"/>
                  </a:lnTo>
                  <a:lnTo>
                    <a:pt x="0" y="1060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1296659" y="6635225"/>
            <a:ext cx="2782546" cy="2718142"/>
            <a:chOff x="0" y="0"/>
            <a:chExt cx="4828540" cy="47167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13"/>
              <a:stretch>
                <a:fillRect l="-24672" t="0" r="-24672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028700" y="5323511"/>
            <a:ext cx="6809281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Talvuuna ilvit qinmiillu aktuqtauhimalaaqtuk. Aanniarutiqaqlutik nakimayunit!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952500"/>
            <a:ext cx="6327306" cy="2198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Lexend Deca"/>
              </a:rPr>
              <a:t>Tamangnik </a:t>
            </a:r>
            <a:r>
              <a:rPr lang="en-US" sz="4200">
                <a:solidFill>
                  <a:srgbClr val="EF492F"/>
                </a:solidFill>
                <a:latin typeface="Lexend Deca"/>
              </a:rPr>
              <a:t>anngutighat</a:t>
            </a:r>
            <a:r>
              <a:rPr lang="en-US" sz="4200">
                <a:solidFill>
                  <a:srgbClr val="000000"/>
                </a:solidFill>
                <a:latin typeface="Lexend Deca"/>
              </a:rPr>
              <a:t> aanniarutiqalaat nakimayunit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3314371"/>
            <a:ext cx="6515664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Anngutighat aumayumik-aulgit anngutighauyut huraangunngittut.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78959" y="0"/>
            <a:ext cx="8009041" cy="5143500"/>
          </a:xfrm>
          <a:custGeom>
            <a:avLst/>
            <a:gdLst/>
            <a:ahLst/>
            <a:cxnLst/>
            <a:rect r="r" b="b" t="t" l="l"/>
            <a:pathLst>
              <a:path h="5143500" w="8009041">
                <a:moveTo>
                  <a:pt x="0" y="0"/>
                </a:moveTo>
                <a:lnTo>
                  <a:pt x="8009041" y="0"/>
                </a:lnTo>
                <a:lnTo>
                  <a:pt x="8009041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7" t="-12708" r="-640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78987" y="5143500"/>
            <a:ext cx="8009013" cy="5143500"/>
          </a:xfrm>
          <a:custGeom>
            <a:avLst/>
            <a:gdLst/>
            <a:ahLst/>
            <a:cxnLst/>
            <a:rect r="r" b="b" t="t" l="l"/>
            <a:pathLst>
              <a:path h="5143500" w="8009013">
                <a:moveTo>
                  <a:pt x="0" y="0"/>
                </a:moveTo>
                <a:lnTo>
                  <a:pt x="8009013" y="0"/>
                </a:lnTo>
                <a:lnTo>
                  <a:pt x="800901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01" t="-14524" r="-4025" b="-4288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57078" y="888365"/>
            <a:ext cx="9144000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Hivulliit hangutitaiyut</a:t>
            </a:r>
          </a:p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644435"/>
            <a:ext cx="8800757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Amiriyaghauplutik, pilgaqhuqpallaa </a:t>
            </a:r>
            <a:r>
              <a:rPr lang="en-US" sz="3399">
                <a:solidFill>
                  <a:srgbClr val="EF492F"/>
                </a:solidFill>
                <a:latin typeface="Avenir"/>
              </a:rPr>
              <a:t>yuittut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aallat Nunavunmiutat anngutighat nakimayunit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Nakimayaamik tirigannianit </a:t>
            </a:r>
            <a:r>
              <a:rPr lang="en-US" sz="3399">
                <a:solidFill>
                  <a:srgbClr val="EF492F"/>
                </a:solidFill>
                <a:latin typeface="Avenir"/>
              </a:rPr>
              <a:t>pitquhiuliqpaktuq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, taimaa pilgaqhuutauliqpaktuq tirigannianit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408555"/>
            <a:ext cx="8800757" cy="3034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Lexend Deca"/>
              </a:rPr>
              <a:t>Hivulliit aanniarutiqaqpaktut nakimayunit Nunavunmi taapkuanguyut </a:t>
            </a:r>
            <a:r>
              <a:rPr lang="en-US" sz="4300">
                <a:solidFill>
                  <a:srgbClr val="EF492F"/>
                </a:solidFill>
                <a:latin typeface="Lexend Deca"/>
              </a:rPr>
              <a:t>Tiriganniat</a:t>
            </a:r>
            <a:r>
              <a:rPr lang="en-US" sz="4300">
                <a:solidFill>
                  <a:srgbClr val="000000"/>
                </a:solidFill>
                <a:latin typeface="Lexend Deca"/>
              </a:rPr>
              <a:t> taapkualu </a:t>
            </a:r>
            <a:r>
              <a:rPr lang="en-US" sz="4300">
                <a:solidFill>
                  <a:srgbClr val="EF492F"/>
                </a:solidFill>
                <a:latin typeface="Lexend Deca"/>
              </a:rPr>
              <a:t>kayuqtuit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17730" y="0"/>
            <a:ext cx="11670270" cy="10271554"/>
          </a:xfrm>
          <a:custGeom>
            <a:avLst/>
            <a:gdLst/>
            <a:ahLst/>
            <a:cxnLst/>
            <a:rect r="r" b="b" t="t" l="l"/>
            <a:pathLst>
              <a:path h="10271554" w="11670270">
                <a:moveTo>
                  <a:pt x="0" y="0"/>
                </a:moveTo>
                <a:lnTo>
                  <a:pt x="11670270" y="0"/>
                </a:lnTo>
                <a:lnTo>
                  <a:pt x="1167027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" t="-150" r="-3223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30951" y="6653712"/>
            <a:ext cx="2515055" cy="2515055"/>
          </a:xfrm>
          <a:custGeom>
            <a:avLst/>
            <a:gdLst/>
            <a:ahLst/>
            <a:cxnLst/>
            <a:rect r="r" b="b" t="t" l="l"/>
            <a:pathLst>
              <a:path h="2515055" w="2515055">
                <a:moveTo>
                  <a:pt x="0" y="0"/>
                </a:moveTo>
                <a:lnTo>
                  <a:pt x="2515055" y="0"/>
                </a:lnTo>
                <a:lnTo>
                  <a:pt x="2515055" y="2515055"/>
                </a:lnTo>
                <a:lnTo>
                  <a:pt x="0" y="25150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3964" y="1454261"/>
            <a:ext cx="347726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Unipkaat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3964" y="2925555"/>
            <a:ext cx="5589030" cy="3034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Lexend Deca"/>
              </a:rPr>
              <a:t>Takuhimavit tirigannianik talvani qanilruaniluuniit nunallaat?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53197" y="510532"/>
            <a:ext cx="9404833" cy="9439157"/>
          </a:xfrm>
          <a:custGeom>
            <a:avLst/>
            <a:gdLst/>
            <a:ahLst/>
            <a:cxnLst/>
            <a:rect r="r" b="b" t="t" l="l"/>
            <a:pathLst>
              <a:path h="9439157" w="9404833">
                <a:moveTo>
                  <a:pt x="0" y="0"/>
                </a:moveTo>
                <a:lnTo>
                  <a:pt x="9404834" y="0"/>
                </a:lnTo>
                <a:lnTo>
                  <a:pt x="9404834" y="9439157"/>
                </a:lnTo>
                <a:lnTo>
                  <a:pt x="0" y="94391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96669" y="953251"/>
            <a:ext cx="8587340" cy="8706447"/>
          </a:xfrm>
          <a:custGeom>
            <a:avLst/>
            <a:gdLst/>
            <a:ahLst/>
            <a:cxnLst/>
            <a:rect r="r" b="b" t="t" l="l"/>
            <a:pathLst>
              <a:path h="8706447" w="8587340">
                <a:moveTo>
                  <a:pt x="0" y="0"/>
                </a:moveTo>
                <a:lnTo>
                  <a:pt x="8587340" y="0"/>
                </a:lnTo>
                <a:lnTo>
                  <a:pt x="8587340" y="8706447"/>
                </a:lnTo>
                <a:lnTo>
                  <a:pt x="0" y="87064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316" t="0" r="-3085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08324" y="656024"/>
            <a:ext cx="4297441" cy="4114800"/>
          </a:xfrm>
          <a:custGeom>
            <a:avLst/>
            <a:gdLst/>
            <a:ahLst/>
            <a:cxnLst/>
            <a:rect r="r" b="b" t="t" l="l"/>
            <a:pathLst>
              <a:path h="4114800" w="4297441">
                <a:moveTo>
                  <a:pt x="0" y="0"/>
                </a:moveTo>
                <a:lnTo>
                  <a:pt x="4297442" y="0"/>
                </a:lnTo>
                <a:lnTo>
                  <a:pt x="42974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48758" y="1742242"/>
            <a:ext cx="6859566" cy="4592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10101"/>
                </a:solidFill>
                <a:latin typeface="Lexend Deca"/>
              </a:rPr>
              <a:t>Qanuq qauhimaniaqqit tiriganniaq aanniarutiqariamik nakimayunit?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38302" y="387114"/>
            <a:ext cx="7534825" cy="5181163"/>
            <a:chOff x="0" y="0"/>
            <a:chExt cx="6159500" cy="42354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-560" t="0" r="-56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203817" y="5621296"/>
            <a:ext cx="4939320" cy="3321693"/>
          </a:xfrm>
          <a:custGeom>
            <a:avLst/>
            <a:gdLst/>
            <a:ahLst/>
            <a:cxnLst/>
            <a:rect r="r" b="b" t="t" l="l"/>
            <a:pathLst>
              <a:path h="3321693" w="4939320">
                <a:moveTo>
                  <a:pt x="0" y="0"/>
                </a:moveTo>
                <a:lnTo>
                  <a:pt x="4939319" y="0"/>
                </a:lnTo>
                <a:lnTo>
                  <a:pt x="4939319" y="3321692"/>
                </a:lnTo>
                <a:lnTo>
                  <a:pt x="0" y="33216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07616">
            <a:off x="15293048" y="368367"/>
            <a:ext cx="2307241" cy="2378599"/>
          </a:xfrm>
          <a:custGeom>
            <a:avLst/>
            <a:gdLst/>
            <a:ahLst/>
            <a:cxnLst/>
            <a:rect r="r" b="b" t="t" l="l"/>
            <a:pathLst>
              <a:path h="2378599" w="2307241">
                <a:moveTo>
                  <a:pt x="0" y="0"/>
                </a:moveTo>
                <a:lnTo>
                  <a:pt x="2307241" y="0"/>
                </a:lnTo>
                <a:lnTo>
                  <a:pt x="2307241" y="2378599"/>
                </a:lnTo>
                <a:lnTo>
                  <a:pt x="0" y="2378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32999" y="1166110"/>
            <a:ext cx="11444447" cy="2360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520"/>
              </a:lnSpc>
            </a:pPr>
            <a:r>
              <a:rPr lang="en-US" sz="6800">
                <a:solidFill>
                  <a:srgbClr val="EF4925"/>
                </a:solidFill>
                <a:latin typeface="Bebas Neue Bold"/>
              </a:rPr>
              <a:t>Ilittuqhitiuyut naunaiqhitillu</a:t>
            </a:r>
          </a:p>
          <a:p>
            <a:pPr>
              <a:lnSpc>
                <a:spcPts val="95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308469"/>
            <a:ext cx="7372865" cy="366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Tiriganniat nakimayut pitquhiqaliqpaktut aallanngayumik</a:t>
            </a:r>
          </a:p>
          <a:p>
            <a:pPr>
              <a:lnSpc>
                <a:spcPts val="727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011160"/>
            <a:ext cx="9349172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Naunaiqhitit ilittuqhitillu takunnaqhivaktut malrukkut: “</a:t>
            </a:r>
            <a:r>
              <a:rPr lang="en-US" sz="3399">
                <a:solidFill>
                  <a:srgbClr val="EF492F"/>
                </a:solidFill>
                <a:latin typeface="Avenir"/>
              </a:rPr>
              <a:t>mamiahuktutut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” nakimayut taimaaluuniit “</a:t>
            </a:r>
            <a:r>
              <a:rPr lang="en-US" sz="3399">
                <a:solidFill>
                  <a:srgbClr val="EF492F"/>
                </a:solidFill>
                <a:latin typeface="Avenir"/>
              </a:rPr>
              <a:t>nipaittumik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” nakimayut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444452"/>
            <a:ext cx="10175117" cy="2852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Kihimi, ilangi tiriganniat nakimayut naammainnaqquuliqpaktut. Naunaittiariamik tiriganniaq nakimayaaghainik taimaa tuqutiqlugu qaritaalu aullaqtillugu qauyihaqtauyaamik.</a:t>
            </a:r>
          </a:p>
          <a:p>
            <a:pPr>
              <a:lnSpc>
                <a:spcPts val="4480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1023" y="505009"/>
            <a:ext cx="8882853" cy="9099112"/>
            <a:chOff x="0" y="0"/>
            <a:chExt cx="2086610" cy="21374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"/>
              <a:stretch>
                <a:fillRect l="-26776" t="0" r="-2677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5400000">
            <a:off x="14429441" y="658001"/>
            <a:ext cx="3653524" cy="3347541"/>
          </a:xfrm>
          <a:custGeom>
            <a:avLst/>
            <a:gdLst/>
            <a:ahLst/>
            <a:cxnLst/>
            <a:rect r="r" b="b" t="t" l="l"/>
            <a:pathLst>
              <a:path h="3347541" w="3653524">
                <a:moveTo>
                  <a:pt x="0" y="0"/>
                </a:moveTo>
                <a:lnTo>
                  <a:pt x="3653524" y="0"/>
                </a:lnTo>
                <a:lnTo>
                  <a:pt x="3653524" y="3347541"/>
                </a:lnTo>
                <a:lnTo>
                  <a:pt x="0" y="3347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739278"/>
            <a:ext cx="11115033" cy="1318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80"/>
              </a:lnSpc>
              <a:spcBef>
                <a:spcPct val="0"/>
              </a:spcBef>
            </a:pPr>
            <a:r>
              <a:rPr lang="en-US" sz="7700">
                <a:solidFill>
                  <a:srgbClr val="EF4925"/>
                </a:solidFill>
                <a:latin typeface="Bebas Neue Bold"/>
              </a:rPr>
              <a:t>“mamiahuktutut” nakimayut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563460"/>
            <a:ext cx="7356381" cy="7190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Quviattaqtutut mamiahuktuttullu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Ugiarahuaqpaktut ahinik anngutighanik hunaqutinikluuniit iqhiittumik huliyauhimaittumiklu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Kiihivaktut kingmaqpaghugillu kanaangit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0" indent="0" lvl="0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64489" y="514663"/>
            <a:ext cx="9012752" cy="9232173"/>
            <a:chOff x="0" y="0"/>
            <a:chExt cx="2086610" cy="21374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"/>
              <a:stretch>
                <a:fillRect l="-26776" t="0" r="-2677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-347290" y="1134081"/>
            <a:ext cx="10118469" cy="1226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EF4925"/>
                </a:solidFill>
                <a:latin typeface="Bebas Neue Bold"/>
              </a:rPr>
              <a:t>“nipaittumik” nakimayut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42918"/>
            <a:ext cx="7366490" cy="7190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Naluhiliqpaktut – uinngaqquuyuktut kayumiiqpaghutiklu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 </a:t>
            </a: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Pihugiamik ayuqhaliqpaktut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Nuvviqivaktut qakuqhivaghutiklu qaniigut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Iqhigihuiliqpagait inuit inugikpaghutik</a:t>
            </a: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853338">
            <a:off x="8631685" y="140390"/>
            <a:ext cx="3653524" cy="3347541"/>
          </a:xfrm>
          <a:custGeom>
            <a:avLst/>
            <a:gdLst/>
            <a:ahLst/>
            <a:cxnLst/>
            <a:rect r="r" b="b" t="t" l="l"/>
            <a:pathLst>
              <a:path h="3347541" w="3653524">
                <a:moveTo>
                  <a:pt x="0" y="0"/>
                </a:moveTo>
                <a:lnTo>
                  <a:pt x="3653524" y="0"/>
                </a:lnTo>
                <a:lnTo>
                  <a:pt x="3653524" y="3347541"/>
                </a:lnTo>
                <a:lnTo>
                  <a:pt x="0" y="3347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79169" y="1981305"/>
            <a:ext cx="12080552" cy="7775411"/>
            <a:chOff x="0" y="0"/>
            <a:chExt cx="5513070" cy="3548380"/>
          </a:xfrm>
        </p:grpSpPr>
        <p:sp>
          <p:nvSpPr>
            <p:cNvPr name="Freeform 3" id="3"/>
            <p:cNvSpPr/>
            <p:nvPr/>
          </p:nvSpPr>
          <p:spPr>
            <a:xfrm flipH="false" flipV="false" rot="-77999">
              <a:off x="-4217" y="-2044"/>
              <a:ext cx="5527242" cy="3518386"/>
            </a:xfrm>
            <a:custGeom>
              <a:avLst/>
              <a:gdLst/>
              <a:ahLst/>
              <a:cxnLst/>
              <a:rect r="r" b="b" t="t" l="l"/>
              <a:pathLst>
                <a:path h="3518386" w="5527242">
                  <a:moveTo>
                    <a:pt x="4997422" y="1597077"/>
                  </a:moveTo>
                  <a:cubicBezTo>
                    <a:pt x="5055047" y="1576789"/>
                    <a:pt x="5130997" y="1588675"/>
                    <a:pt x="5196240" y="1568560"/>
                  </a:cubicBezTo>
                  <a:cubicBezTo>
                    <a:pt x="5334431" y="1524694"/>
                    <a:pt x="5445323" y="1452261"/>
                    <a:pt x="5527243" y="1369008"/>
                  </a:cubicBezTo>
                  <a:cubicBezTo>
                    <a:pt x="5512725" y="1281026"/>
                    <a:pt x="5508741" y="1232663"/>
                    <a:pt x="5521840" y="1159282"/>
                  </a:cubicBezTo>
                  <a:cubicBezTo>
                    <a:pt x="5511798" y="1153972"/>
                    <a:pt x="5489896" y="1167449"/>
                    <a:pt x="5489087" y="1147105"/>
                  </a:cubicBezTo>
                  <a:cubicBezTo>
                    <a:pt x="5487874" y="1088643"/>
                    <a:pt x="5460430" y="1066424"/>
                    <a:pt x="5434891" y="1016302"/>
                  </a:cubicBezTo>
                  <a:cubicBezTo>
                    <a:pt x="5229811" y="1040866"/>
                    <a:pt x="4854166" y="1192402"/>
                    <a:pt x="4633560" y="1173423"/>
                  </a:cubicBezTo>
                  <a:cubicBezTo>
                    <a:pt x="4771605" y="1080010"/>
                    <a:pt x="4871819" y="974307"/>
                    <a:pt x="4877585" y="832161"/>
                  </a:cubicBezTo>
                  <a:cubicBezTo>
                    <a:pt x="4866418" y="820475"/>
                    <a:pt x="4801837" y="811387"/>
                    <a:pt x="4786486" y="816120"/>
                  </a:cubicBezTo>
                  <a:cubicBezTo>
                    <a:pt x="4734660" y="804781"/>
                    <a:pt x="4682400" y="756593"/>
                    <a:pt x="4660208" y="726872"/>
                  </a:cubicBezTo>
                  <a:cubicBezTo>
                    <a:pt x="4638307" y="740349"/>
                    <a:pt x="4634843" y="725026"/>
                    <a:pt x="4615568" y="734751"/>
                  </a:cubicBezTo>
                  <a:cubicBezTo>
                    <a:pt x="4535721" y="670693"/>
                    <a:pt x="4362182" y="760759"/>
                    <a:pt x="4280979" y="700482"/>
                  </a:cubicBezTo>
                  <a:cubicBezTo>
                    <a:pt x="4321346" y="601042"/>
                    <a:pt x="4244414" y="576430"/>
                    <a:pt x="4193453" y="527001"/>
                  </a:cubicBezTo>
                  <a:cubicBezTo>
                    <a:pt x="4214284" y="448714"/>
                    <a:pt x="4168257" y="405748"/>
                    <a:pt x="4126759" y="331128"/>
                  </a:cubicBezTo>
                  <a:cubicBezTo>
                    <a:pt x="4072857" y="355311"/>
                    <a:pt x="4077559" y="316038"/>
                    <a:pt x="4084484" y="290788"/>
                  </a:cubicBezTo>
                  <a:cubicBezTo>
                    <a:pt x="4044864" y="301322"/>
                    <a:pt x="4021086" y="285539"/>
                    <a:pt x="3999963" y="264734"/>
                  </a:cubicBezTo>
                  <a:cubicBezTo>
                    <a:pt x="3923120" y="292208"/>
                    <a:pt x="3853259" y="291893"/>
                    <a:pt x="3792171" y="296858"/>
                  </a:cubicBezTo>
                  <a:cubicBezTo>
                    <a:pt x="3480352" y="322810"/>
                    <a:pt x="3092469" y="397850"/>
                    <a:pt x="2812824" y="405477"/>
                  </a:cubicBezTo>
                  <a:cubicBezTo>
                    <a:pt x="3071776" y="302106"/>
                    <a:pt x="3370464" y="239016"/>
                    <a:pt x="3561778" y="149353"/>
                  </a:cubicBezTo>
                  <a:cubicBezTo>
                    <a:pt x="3569336" y="96171"/>
                    <a:pt x="3568614" y="72018"/>
                    <a:pt x="3565929" y="22415"/>
                  </a:cubicBezTo>
                  <a:cubicBezTo>
                    <a:pt x="3361915" y="0"/>
                    <a:pt x="3046087" y="90648"/>
                    <a:pt x="2753257" y="175467"/>
                  </a:cubicBezTo>
                  <a:cubicBezTo>
                    <a:pt x="2074249" y="372202"/>
                    <a:pt x="1256184" y="595000"/>
                    <a:pt x="865484" y="962151"/>
                  </a:cubicBezTo>
                  <a:cubicBezTo>
                    <a:pt x="874373" y="1018247"/>
                    <a:pt x="856225" y="1090243"/>
                    <a:pt x="897030" y="1139442"/>
                  </a:cubicBezTo>
                  <a:cubicBezTo>
                    <a:pt x="755637" y="1212453"/>
                    <a:pt x="594102" y="1277385"/>
                    <a:pt x="456461" y="1353022"/>
                  </a:cubicBezTo>
                  <a:cubicBezTo>
                    <a:pt x="460041" y="1419160"/>
                    <a:pt x="492766" y="1488500"/>
                    <a:pt x="506473" y="1500244"/>
                  </a:cubicBezTo>
                  <a:cubicBezTo>
                    <a:pt x="461487" y="1523359"/>
                    <a:pt x="530453" y="1507140"/>
                    <a:pt x="527337" y="1532476"/>
                  </a:cubicBezTo>
                  <a:cubicBezTo>
                    <a:pt x="508091" y="1540931"/>
                    <a:pt x="520298" y="1562804"/>
                    <a:pt x="492221" y="1568518"/>
                  </a:cubicBezTo>
                  <a:cubicBezTo>
                    <a:pt x="389752" y="1549679"/>
                    <a:pt x="273666" y="1627075"/>
                    <a:pt x="167736" y="1648807"/>
                  </a:cubicBezTo>
                  <a:cubicBezTo>
                    <a:pt x="163552" y="1665227"/>
                    <a:pt x="201700" y="1663552"/>
                    <a:pt x="177259" y="1676971"/>
                  </a:cubicBezTo>
                  <a:cubicBezTo>
                    <a:pt x="107053" y="1691892"/>
                    <a:pt x="98599" y="1728539"/>
                    <a:pt x="28392" y="1743460"/>
                  </a:cubicBezTo>
                  <a:cubicBezTo>
                    <a:pt x="25507" y="1758639"/>
                    <a:pt x="22622" y="1773817"/>
                    <a:pt x="26028" y="1791679"/>
                  </a:cubicBezTo>
                  <a:cubicBezTo>
                    <a:pt x="35897" y="1804606"/>
                    <a:pt x="97187" y="1790753"/>
                    <a:pt x="80192" y="1811963"/>
                  </a:cubicBezTo>
                  <a:cubicBezTo>
                    <a:pt x="43083" y="1823824"/>
                    <a:pt x="0" y="1819036"/>
                    <a:pt x="463" y="1854615"/>
                  </a:cubicBezTo>
                  <a:cubicBezTo>
                    <a:pt x="20259" y="1877930"/>
                    <a:pt x="62504" y="1863645"/>
                    <a:pt x="73096" y="1900725"/>
                  </a:cubicBezTo>
                  <a:cubicBezTo>
                    <a:pt x="63805" y="1918299"/>
                    <a:pt x="35642" y="1927822"/>
                    <a:pt x="42741" y="1950849"/>
                  </a:cubicBezTo>
                  <a:cubicBezTo>
                    <a:pt x="102444" y="1950934"/>
                    <a:pt x="155511" y="1963571"/>
                    <a:pt x="217812" y="1961174"/>
                  </a:cubicBezTo>
                  <a:cubicBezTo>
                    <a:pt x="198536" y="1970899"/>
                    <a:pt x="232299" y="1994531"/>
                    <a:pt x="283316" y="1985526"/>
                  </a:cubicBezTo>
                  <a:cubicBezTo>
                    <a:pt x="280373" y="2003244"/>
                    <a:pt x="235877" y="2004775"/>
                    <a:pt x="239254" y="2023906"/>
                  </a:cubicBezTo>
                  <a:cubicBezTo>
                    <a:pt x="313212" y="2011611"/>
                    <a:pt x="334161" y="1984139"/>
                    <a:pt x="402954" y="1975538"/>
                  </a:cubicBezTo>
                  <a:cubicBezTo>
                    <a:pt x="356410" y="2011321"/>
                    <a:pt x="296708" y="2067131"/>
                    <a:pt x="239285" y="2078531"/>
                  </a:cubicBezTo>
                  <a:cubicBezTo>
                    <a:pt x="222260" y="2101011"/>
                    <a:pt x="227917" y="2131627"/>
                    <a:pt x="218482" y="2155549"/>
                  </a:cubicBezTo>
                  <a:cubicBezTo>
                    <a:pt x="203361" y="2150124"/>
                    <a:pt x="202816" y="2230143"/>
                    <a:pt x="241743" y="2250081"/>
                  </a:cubicBezTo>
                  <a:cubicBezTo>
                    <a:pt x="291549" y="2238508"/>
                    <a:pt x="403136" y="2247392"/>
                    <a:pt x="475162" y="2264270"/>
                  </a:cubicBezTo>
                  <a:cubicBezTo>
                    <a:pt x="469766" y="2278122"/>
                    <a:pt x="453030" y="2287904"/>
                    <a:pt x="461456" y="2308421"/>
                  </a:cubicBezTo>
                  <a:cubicBezTo>
                    <a:pt x="485378" y="2317856"/>
                    <a:pt x="544936" y="2268394"/>
                    <a:pt x="568628" y="2287987"/>
                  </a:cubicBezTo>
                  <a:cubicBezTo>
                    <a:pt x="603890" y="2301490"/>
                    <a:pt x="540118" y="2312746"/>
                    <a:pt x="557318" y="2338543"/>
                  </a:cubicBezTo>
                  <a:cubicBezTo>
                    <a:pt x="796156" y="2225823"/>
                    <a:pt x="985827" y="2208532"/>
                    <a:pt x="1227092" y="2156842"/>
                  </a:cubicBezTo>
                  <a:cubicBezTo>
                    <a:pt x="956541" y="2267572"/>
                    <a:pt x="587538" y="2574240"/>
                    <a:pt x="578856" y="2676939"/>
                  </a:cubicBezTo>
                  <a:cubicBezTo>
                    <a:pt x="611867" y="2677688"/>
                    <a:pt x="639627" y="2685940"/>
                    <a:pt x="669955" y="2692980"/>
                  </a:cubicBezTo>
                  <a:cubicBezTo>
                    <a:pt x="659193" y="2719413"/>
                    <a:pt x="643381" y="2744460"/>
                    <a:pt x="640179" y="2773605"/>
                  </a:cubicBezTo>
                  <a:cubicBezTo>
                    <a:pt x="657347" y="2744777"/>
                    <a:pt x="716069" y="2732136"/>
                    <a:pt x="719937" y="2785578"/>
                  </a:cubicBezTo>
                  <a:cubicBezTo>
                    <a:pt x="679221" y="2788465"/>
                    <a:pt x="678933" y="2801162"/>
                    <a:pt x="678242" y="2831634"/>
                  </a:cubicBezTo>
                  <a:cubicBezTo>
                    <a:pt x="720026" y="2837663"/>
                    <a:pt x="785615" y="2802312"/>
                    <a:pt x="805036" y="2842133"/>
                  </a:cubicBezTo>
                  <a:cubicBezTo>
                    <a:pt x="777999" y="2858034"/>
                    <a:pt x="768187" y="2842567"/>
                    <a:pt x="742477" y="2855957"/>
                  </a:cubicBezTo>
                  <a:cubicBezTo>
                    <a:pt x="743170" y="2881380"/>
                    <a:pt x="768996" y="2862911"/>
                    <a:pt x="777595" y="2875809"/>
                  </a:cubicBezTo>
                  <a:cubicBezTo>
                    <a:pt x="703263" y="2904610"/>
                    <a:pt x="706812" y="2916124"/>
                    <a:pt x="681767" y="2956206"/>
                  </a:cubicBezTo>
                  <a:cubicBezTo>
                    <a:pt x="662201" y="2922733"/>
                    <a:pt x="604063" y="3133558"/>
                    <a:pt x="647289" y="3131999"/>
                  </a:cubicBezTo>
                  <a:cubicBezTo>
                    <a:pt x="610903" y="3168013"/>
                    <a:pt x="679955" y="3147984"/>
                    <a:pt x="696144" y="3162325"/>
                  </a:cubicBezTo>
                  <a:cubicBezTo>
                    <a:pt x="680303" y="3188642"/>
                    <a:pt x="714411" y="3197038"/>
                    <a:pt x="717586" y="3225058"/>
                  </a:cubicBezTo>
                  <a:cubicBezTo>
                    <a:pt x="736516" y="3230568"/>
                    <a:pt x="773942" y="3204741"/>
                    <a:pt x="771750" y="3245342"/>
                  </a:cubicBezTo>
                  <a:cubicBezTo>
                    <a:pt x="734843" y="3248315"/>
                    <a:pt x="746501" y="3238417"/>
                    <a:pt x="720531" y="3263234"/>
                  </a:cubicBezTo>
                  <a:cubicBezTo>
                    <a:pt x="711845" y="3254145"/>
                    <a:pt x="693001" y="3244825"/>
                    <a:pt x="673524" y="3263438"/>
                  </a:cubicBezTo>
                  <a:cubicBezTo>
                    <a:pt x="686885" y="3290418"/>
                    <a:pt x="681346" y="3310618"/>
                    <a:pt x="678317" y="3332144"/>
                  </a:cubicBezTo>
                  <a:cubicBezTo>
                    <a:pt x="745869" y="3322244"/>
                    <a:pt x="698372" y="3344032"/>
                    <a:pt x="760471" y="3350523"/>
                  </a:cubicBezTo>
                  <a:cubicBezTo>
                    <a:pt x="778997" y="3373809"/>
                    <a:pt x="750920" y="3379524"/>
                    <a:pt x="746766" y="3394673"/>
                  </a:cubicBezTo>
                  <a:cubicBezTo>
                    <a:pt x="868568" y="3401248"/>
                    <a:pt x="930899" y="3453476"/>
                    <a:pt x="1034465" y="3479962"/>
                  </a:cubicBezTo>
                  <a:cubicBezTo>
                    <a:pt x="1033946" y="3502817"/>
                    <a:pt x="1053193" y="3494361"/>
                    <a:pt x="1055329" y="3512194"/>
                  </a:cubicBezTo>
                  <a:cubicBezTo>
                    <a:pt x="1253917" y="3493835"/>
                    <a:pt x="1384203" y="3518387"/>
                    <a:pt x="1614329" y="3453741"/>
                  </a:cubicBezTo>
                  <a:cubicBezTo>
                    <a:pt x="1586972" y="3427714"/>
                    <a:pt x="1507792" y="3446242"/>
                    <a:pt x="1492844" y="3433200"/>
                  </a:cubicBezTo>
                  <a:cubicBezTo>
                    <a:pt x="1649213" y="3371961"/>
                    <a:pt x="1838913" y="3353401"/>
                    <a:pt x="2025121" y="3320787"/>
                  </a:cubicBezTo>
                  <a:cubicBezTo>
                    <a:pt x="2203653" y="3290539"/>
                    <a:pt x="2378609" y="3305942"/>
                    <a:pt x="2555581" y="3232469"/>
                  </a:cubicBezTo>
                  <a:cubicBezTo>
                    <a:pt x="2597106" y="3249925"/>
                    <a:pt x="2630838" y="3218933"/>
                    <a:pt x="2670457" y="3208399"/>
                  </a:cubicBezTo>
                  <a:cubicBezTo>
                    <a:pt x="2877556" y="3150852"/>
                    <a:pt x="3140232" y="3107271"/>
                    <a:pt x="3343755" y="3095375"/>
                  </a:cubicBezTo>
                  <a:cubicBezTo>
                    <a:pt x="3379363" y="3093642"/>
                    <a:pt x="3420454" y="3074250"/>
                    <a:pt x="3437218" y="3063197"/>
                  </a:cubicBezTo>
                  <a:cubicBezTo>
                    <a:pt x="3503011" y="3074853"/>
                    <a:pt x="3618261" y="3034277"/>
                    <a:pt x="3678310" y="3019125"/>
                  </a:cubicBezTo>
                  <a:cubicBezTo>
                    <a:pt x="3676031" y="3007641"/>
                    <a:pt x="3666161" y="2994714"/>
                    <a:pt x="3677732" y="2988625"/>
                  </a:cubicBezTo>
                  <a:cubicBezTo>
                    <a:pt x="3760693" y="2971452"/>
                    <a:pt x="3877964" y="2953788"/>
                    <a:pt x="3955182" y="2909809"/>
                  </a:cubicBezTo>
                  <a:cubicBezTo>
                    <a:pt x="3945140" y="2904500"/>
                    <a:pt x="3923238" y="2917976"/>
                    <a:pt x="3922429" y="2897633"/>
                  </a:cubicBezTo>
                  <a:cubicBezTo>
                    <a:pt x="3995204" y="2881500"/>
                    <a:pt x="4084254" y="2875898"/>
                    <a:pt x="4153451" y="2849521"/>
                  </a:cubicBezTo>
                  <a:cubicBezTo>
                    <a:pt x="4139542" y="2846665"/>
                    <a:pt x="4124306" y="2846319"/>
                    <a:pt x="4111753" y="2839683"/>
                  </a:cubicBezTo>
                  <a:cubicBezTo>
                    <a:pt x="4198291" y="2776860"/>
                    <a:pt x="4234562" y="2745925"/>
                    <a:pt x="4351689" y="2734609"/>
                  </a:cubicBezTo>
                  <a:cubicBezTo>
                    <a:pt x="4343665" y="2696318"/>
                    <a:pt x="4370876" y="2672799"/>
                    <a:pt x="4430867" y="2660187"/>
                  </a:cubicBezTo>
                  <a:cubicBezTo>
                    <a:pt x="4447892" y="2637707"/>
                    <a:pt x="4396903" y="2645442"/>
                    <a:pt x="4416582" y="2617942"/>
                  </a:cubicBezTo>
                  <a:cubicBezTo>
                    <a:pt x="4629251" y="2594821"/>
                    <a:pt x="4691978" y="2405695"/>
                    <a:pt x="4792163" y="2301261"/>
                  </a:cubicBezTo>
                  <a:cubicBezTo>
                    <a:pt x="4796059" y="2297538"/>
                    <a:pt x="4812795" y="2287756"/>
                    <a:pt x="4815392" y="2285274"/>
                  </a:cubicBezTo>
                  <a:cubicBezTo>
                    <a:pt x="4951822" y="2207069"/>
                    <a:pt x="5118408" y="2199417"/>
                    <a:pt x="5223787" y="2090019"/>
                  </a:cubicBezTo>
                  <a:cubicBezTo>
                    <a:pt x="5265077" y="2005844"/>
                    <a:pt x="5371640" y="1900285"/>
                    <a:pt x="5257684" y="1827831"/>
                  </a:cubicBezTo>
                  <a:cubicBezTo>
                    <a:pt x="5270784" y="1810343"/>
                    <a:pt x="5264983" y="1786076"/>
                    <a:pt x="5252892" y="1759124"/>
                  </a:cubicBezTo>
                  <a:cubicBezTo>
                    <a:pt x="5200518" y="1771909"/>
                    <a:pt x="4961616" y="1719486"/>
                    <a:pt x="4908780" y="1696691"/>
                  </a:cubicBezTo>
                  <a:cubicBezTo>
                    <a:pt x="4920812" y="1670287"/>
                    <a:pt x="4897293" y="1643077"/>
                    <a:pt x="4903987" y="1627985"/>
                  </a:cubicBezTo>
                  <a:cubicBezTo>
                    <a:pt x="4953562" y="1626569"/>
                    <a:pt x="4967961" y="1607841"/>
                    <a:pt x="4997423" y="1597077"/>
                  </a:cubicBezTo>
                  <a:close/>
                </a:path>
              </a:pathLst>
            </a:custGeom>
            <a:blipFill>
              <a:blip r:embed="rId2"/>
              <a:stretch>
                <a:fillRect l="-16072" t="-22312" r="0" b="17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814359" y="715503"/>
            <a:ext cx="12896850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Ingutalukaaqtut nutqallaghutik</a:t>
            </a:r>
          </a:p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46558" y="1405249"/>
            <a:ext cx="9557417" cy="7010507"/>
            <a:chOff x="0" y="0"/>
            <a:chExt cx="4198620" cy="3079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2700" y="-2540"/>
              <a:ext cx="4215130" cy="3083560"/>
            </a:xfrm>
            <a:custGeom>
              <a:avLst/>
              <a:gdLst/>
              <a:ahLst/>
              <a:cxnLst/>
              <a:rect r="r" b="b" t="t" l="l"/>
              <a:pathLst>
                <a:path h="3083560" w="421513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2"/>
              <a:stretch>
                <a:fillRect l="-4949" t="0" r="-494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2353377"/>
            <a:ext cx="6672649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If you see a fox in your community or a fox on the land acting strangely, it is important that you: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716361"/>
            <a:ext cx="489302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Staying Safe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4735156"/>
            <a:ext cx="7517858" cy="4282727"/>
            <a:chOff x="0" y="0"/>
            <a:chExt cx="10023811" cy="57103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33607" cy="1733607"/>
            </a:xfrm>
            <a:custGeom>
              <a:avLst/>
              <a:gdLst/>
              <a:ahLst/>
              <a:cxnLst/>
              <a:rect r="r" b="b" t="t" l="l"/>
              <a:pathLst>
                <a:path h="1733607" w="1733607">
                  <a:moveTo>
                    <a:pt x="0" y="0"/>
                  </a:moveTo>
                  <a:lnTo>
                    <a:pt x="1733607" y="0"/>
                  </a:lnTo>
                  <a:lnTo>
                    <a:pt x="1733607" y="1733607"/>
                  </a:lnTo>
                  <a:lnTo>
                    <a:pt x="0" y="173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4304" y="1979679"/>
              <a:ext cx="1754188" cy="1754188"/>
            </a:xfrm>
            <a:custGeom>
              <a:avLst/>
              <a:gdLst/>
              <a:ahLst/>
              <a:cxnLst/>
              <a:rect r="r" b="b" t="t" l="l"/>
              <a:pathLst>
                <a:path h="1754188" w="1754188">
                  <a:moveTo>
                    <a:pt x="0" y="0"/>
                  </a:moveTo>
                  <a:lnTo>
                    <a:pt x="1754189" y="0"/>
                  </a:lnTo>
                  <a:lnTo>
                    <a:pt x="1754189" y="1754189"/>
                  </a:lnTo>
                  <a:lnTo>
                    <a:pt x="0" y="175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3831" y="3975168"/>
              <a:ext cx="1735136" cy="1735136"/>
            </a:xfrm>
            <a:custGeom>
              <a:avLst/>
              <a:gdLst/>
              <a:ahLst/>
              <a:cxnLst/>
              <a:rect r="r" b="b" t="t" l="l"/>
              <a:pathLst>
                <a:path h="1735136" w="1735136">
                  <a:moveTo>
                    <a:pt x="0" y="0"/>
                  </a:moveTo>
                  <a:lnTo>
                    <a:pt x="1735135" y="0"/>
                  </a:lnTo>
                  <a:lnTo>
                    <a:pt x="1735135" y="1735135"/>
                  </a:lnTo>
                  <a:lnTo>
                    <a:pt x="0" y="1735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2114093" y="457652"/>
              <a:ext cx="7563644" cy="751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Canva Sans"/>
                </a:rPr>
                <a:t>Stay away / don’t approach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2114093" y="2435796"/>
              <a:ext cx="7696398" cy="751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Canva Sans"/>
                </a:rPr>
                <a:t>Walk away slowly/ don’t run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2114093" y="4505049"/>
              <a:ext cx="7909719" cy="751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Canva Sans"/>
                </a:rPr>
                <a:t>Tell an adult or bylaw officer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55" r="0" b="-955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22879"/>
            <a:ext cx="565487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Let’s practice!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DAGDiUiAwSs</dc:identifier>
  <dcterms:modified xsi:type="dcterms:W3CDTF">2011-08-01T06:04:30Z</dcterms:modified>
  <cp:revision>1</cp:revision>
  <dc:title>Inuinnaqtun - NRAPEP Lesson 1: Rabies and Wildlife- Slides</dc:title>
</cp:coreProperties>
</file>