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284" r:id="rId57"/>
    <p:sldId id="285" r:id="rId58"/>
    <p:sldId id="286" r:id="rId59"/>
    <p:sldId id="287" r:id="rId60"/>
    <p:sldId id="288" r:id="rId61"/>
    <p:sldId id="289" r:id="rId62"/>
    <p:sldId id="290" r:id="rId63"/>
    <p:sldId id="291" r:id="rId64"/>
    <p:sldId id="292" r:id="rId65"/>
    <p:sldId id="293" r:id="rId66"/>
    <p:sldId id="294" r:id="rId67"/>
    <p:sldId id="295" r:id="rId68"/>
    <p:sldId id="296" r:id="rId69"/>
    <p:sldId id="297" r:id="rId70"/>
    <p:sldId id="298" r:id="rId71"/>
    <p:sldId id="299" r:id="rId72"/>
    <p:sldId id="300" r:id="rId73"/>
    <p:sldId id="301" r:id="rId74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45" Target="slides/slide17.xml" Type="http://schemas.openxmlformats.org/officeDocument/2006/relationships/slide"/><Relationship Id="rId46" Target="slides/slide18.xml" Type="http://schemas.openxmlformats.org/officeDocument/2006/relationships/slide"/><Relationship Id="rId47" Target="slides/slide19.xml" Type="http://schemas.openxmlformats.org/officeDocument/2006/relationships/slide"/><Relationship Id="rId48" Target="slides/slide20.xml" Type="http://schemas.openxmlformats.org/officeDocument/2006/relationships/slide"/><Relationship Id="rId49" Target="slides/slide21.xml" Type="http://schemas.openxmlformats.org/officeDocument/2006/relationships/slide"/><Relationship Id="rId5" Target="tableStyles.xml" Type="http://schemas.openxmlformats.org/officeDocument/2006/relationships/tableStyles"/><Relationship Id="rId50" Target="slides/slide22.xml" Type="http://schemas.openxmlformats.org/officeDocument/2006/relationships/slide"/><Relationship Id="rId51" Target="slides/slide23.xml" Type="http://schemas.openxmlformats.org/officeDocument/2006/relationships/slide"/><Relationship Id="rId52" Target="slides/slide24.xml" Type="http://schemas.openxmlformats.org/officeDocument/2006/relationships/slide"/><Relationship Id="rId53" Target="slides/slide25.xml" Type="http://schemas.openxmlformats.org/officeDocument/2006/relationships/slide"/><Relationship Id="rId54" Target="slides/slide26.xml" Type="http://schemas.openxmlformats.org/officeDocument/2006/relationships/slide"/><Relationship Id="rId55" Target="slides/slide27.xml" Type="http://schemas.openxmlformats.org/officeDocument/2006/relationships/slide"/><Relationship Id="rId56" Target="slides/slide28.xml" Type="http://schemas.openxmlformats.org/officeDocument/2006/relationships/slide"/><Relationship Id="rId57" Target="slides/slide29.xml" Type="http://schemas.openxmlformats.org/officeDocument/2006/relationships/slide"/><Relationship Id="rId58" Target="slides/slide30.xml" Type="http://schemas.openxmlformats.org/officeDocument/2006/relationships/slide"/><Relationship Id="rId59" Target="slides/slide31.xml" Type="http://schemas.openxmlformats.org/officeDocument/2006/relationships/slide"/><Relationship Id="rId6" Target="fonts/font6.fntdata" Type="http://schemas.openxmlformats.org/officeDocument/2006/relationships/font"/><Relationship Id="rId60" Target="slides/slide32.xml" Type="http://schemas.openxmlformats.org/officeDocument/2006/relationships/slide"/><Relationship Id="rId61" Target="slides/slide33.xml" Type="http://schemas.openxmlformats.org/officeDocument/2006/relationships/slide"/><Relationship Id="rId62" Target="slides/slide34.xml" Type="http://schemas.openxmlformats.org/officeDocument/2006/relationships/slide"/><Relationship Id="rId63" Target="slides/slide35.xml" Type="http://schemas.openxmlformats.org/officeDocument/2006/relationships/slide"/><Relationship Id="rId64" Target="slides/slide36.xml" Type="http://schemas.openxmlformats.org/officeDocument/2006/relationships/slide"/><Relationship Id="rId65" Target="slides/slide37.xml" Type="http://schemas.openxmlformats.org/officeDocument/2006/relationships/slide"/><Relationship Id="rId66" Target="slides/slide38.xml" Type="http://schemas.openxmlformats.org/officeDocument/2006/relationships/slide"/><Relationship Id="rId67" Target="slides/slide39.xml" Type="http://schemas.openxmlformats.org/officeDocument/2006/relationships/slide"/><Relationship Id="rId68" Target="slides/slide40.xml" Type="http://schemas.openxmlformats.org/officeDocument/2006/relationships/slide"/><Relationship Id="rId69" Target="slides/slide41.xml" Type="http://schemas.openxmlformats.org/officeDocument/2006/relationships/slide"/><Relationship Id="rId7" Target="fonts/font7.fntdata" Type="http://schemas.openxmlformats.org/officeDocument/2006/relationships/font"/><Relationship Id="rId70" Target="slides/slide42.xml" Type="http://schemas.openxmlformats.org/officeDocument/2006/relationships/slide"/><Relationship Id="rId71" Target="slides/slide43.xml" Type="http://schemas.openxmlformats.org/officeDocument/2006/relationships/slide"/><Relationship Id="rId72" Target="slides/slide44.xml" Type="http://schemas.openxmlformats.org/officeDocument/2006/relationships/slide"/><Relationship Id="rId73" Target="slides/slide45.xml" Type="http://schemas.openxmlformats.org/officeDocument/2006/relationships/slide"/><Relationship Id="rId74" Target="slides/slide46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4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9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0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1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2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3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4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5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6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7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37.jpe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Relationship Id="rId3" Target="../media/image4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52.png" Type="http://schemas.openxmlformats.org/officeDocument/2006/relationships/image"/><Relationship Id="rId6" Target="../media/image53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60988" y="0"/>
            <a:ext cx="9427012" cy="10287000"/>
          </a:xfrm>
          <a:custGeom>
            <a:avLst/>
            <a:gdLst/>
            <a:ahLst/>
            <a:cxnLst/>
            <a:rect r="r" b="b" t="t" l="l"/>
            <a:pathLst>
              <a:path h="10287000" w="9427012">
                <a:moveTo>
                  <a:pt x="0" y="0"/>
                </a:moveTo>
                <a:lnTo>
                  <a:pt x="9427012" y="0"/>
                </a:lnTo>
                <a:lnTo>
                  <a:pt x="94270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996" t="-51259" r="-10295" b="-1649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78815"/>
            <a:ext cx="7482703" cy="37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N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unavut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R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abies </a:t>
            </a:r>
          </a:p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A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wareness &amp;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P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REVention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e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ducation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P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rogram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907442"/>
            <a:ext cx="7482703" cy="70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Lesson 4: Humans and Dogs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5346" t="0" r="-2534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331598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31971" y="5507141"/>
            <a:ext cx="814212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Describe safe behaviour around dogs.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7083362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31971" y="6957971"/>
            <a:ext cx="7346991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Use dog body language to identify how dogs are feeling.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27373"/>
            <a:ext cx="585460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Learning Goals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577603"/>
            <a:ext cx="7873866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By the end of this lesson I will be able to: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296" r="0" b="-429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19201" y="857250"/>
            <a:ext cx="12849599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Have you been </a:t>
            </a:r>
            <a:r>
              <a:rPr lang="en-US" sz="9200">
                <a:solidFill>
                  <a:srgbClr val="EF4925"/>
                </a:solidFill>
                <a:latin typeface="Bebas Neue Bold"/>
              </a:rPr>
              <a:t>bitten or hurt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by a dog before?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58822" y="1028700"/>
            <a:ext cx="7800478" cy="8229600"/>
            <a:chOff x="0" y="0"/>
            <a:chExt cx="2077720" cy="21920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7620" y="-2540"/>
              <a:ext cx="20853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085340">
                  <a:moveTo>
                    <a:pt x="2085340" y="394970"/>
                  </a:moveTo>
                  <a:cubicBezTo>
                    <a:pt x="2084070" y="394970"/>
                    <a:pt x="2082800" y="394970"/>
                    <a:pt x="2081530" y="393700"/>
                  </a:cubicBezTo>
                  <a:cubicBezTo>
                    <a:pt x="2075180" y="392430"/>
                    <a:pt x="2067560" y="393700"/>
                    <a:pt x="2063750" y="387350"/>
                  </a:cubicBezTo>
                  <a:cubicBezTo>
                    <a:pt x="2062480" y="384810"/>
                    <a:pt x="2058670" y="382270"/>
                    <a:pt x="2056130" y="381000"/>
                  </a:cubicBezTo>
                  <a:cubicBezTo>
                    <a:pt x="2051050" y="375920"/>
                    <a:pt x="2044700" y="370840"/>
                    <a:pt x="2038350" y="365760"/>
                  </a:cubicBezTo>
                  <a:lnTo>
                    <a:pt x="2026920" y="354330"/>
                  </a:lnTo>
                  <a:cubicBezTo>
                    <a:pt x="2025650" y="353060"/>
                    <a:pt x="2025650" y="351790"/>
                    <a:pt x="2025650" y="350520"/>
                  </a:cubicBezTo>
                  <a:cubicBezTo>
                    <a:pt x="2023110" y="347980"/>
                    <a:pt x="2019300" y="345440"/>
                    <a:pt x="2015490" y="345440"/>
                  </a:cubicBezTo>
                  <a:cubicBezTo>
                    <a:pt x="2009140" y="344170"/>
                    <a:pt x="2002790" y="344170"/>
                    <a:pt x="1996440" y="342900"/>
                  </a:cubicBezTo>
                  <a:lnTo>
                    <a:pt x="1991360" y="342900"/>
                  </a:lnTo>
                  <a:cubicBezTo>
                    <a:pt x="1985010" y="340360"/>
                    <a:pt x="1979930" y="339090"/>
                    <a:pt x="1973580" y="340360"/>
                  </a:cubicBezTo>
                  <a:cubicBezTo>
                    <a:pt x="1971040" y="340360"/>
                    <a:pt x="1968500" y="340360"/>
                    <a:pt x="1967230" y="337820"/>
                  </a:cubicBezTo>
                  <a:cubicBezTo>
                    <a:pt x="1965960" y="335280"/>
                    <a:pt x="1963420" y="334010"/>
                    <a:pt x="1962150" y="332740"/>
                  </a:cubicBezTo>
                  <a:cubicBezTo>
                    <a:pt x="1959610" y="330200"/>
                    <a:pt x="1955800" y="328930"/>
                    <a:pt x="1953260" y="327660"/>
                  </a:cubicBezTo>
                  <a:cubicBezTo>
                    <a:pt x="1948180" y="323850"/>
                    <a:pt x="1944370" y="320040"/>
                    <a:pt x="1938020" y="320040"/>
                  </a:cubicBezTo>
                  <a:cubicBezTo>
                    <a:pt x="1932940" y="320040"/>
                    <a:pt x="1927860" y="318770"/>
                    <a:pt x="1922780" y="317500"/>
                  </a:cubicBezTo>
                  <a:cubicBezTo>
                    <a:pt x="1921510" y="317500"/>
                    <a:pt x="1921510" y="317500"/>
                    <a:pt x="1921510" y="316230"/>
                  </a:cubicBezTo>
                  <a:cubicBezTo>
                    <a:pt x="1917700" y="311150"/>
                    <a:pt x="1911350" y="309880"/>
                    <a:pt x="1905000" y="309880"/>
                  </a:cubicBezTo>
                  <a:cubicBezTo>
                    <a:pt x="1902460" y="309880"/>
                    <a:pt x="1899920" y="308610"/>
                    <a:pt x="1899920" y="307340"/>
                  </a:cubicBezTo>
                  <a:cubicBezTo>
                    <a:pt x="1898650" y="303530"/>
                    <a:pt x="1896110" y="302260"/>
                    <a:pt x="1893570" y="302260"/>
                  </a:cubicBezTo>
                  <a:cubicBezTo>
                    <a:pt x="1889760" y="302260"/>
                    <a:pt x="1885950" y="300990"/>
                    <a:pt x="1883410" y="302260"/>
                  </a:cubicBezTo>
                  <a:cubicBezTo>
                    <a:pt x="1873250" y="306070"/>
                    <a:pt x="1865630" y="298450"/>
                    <a:pt x="1856740" y="297180"/>
                  </a:cubicBezTo>
                  <a:lnTo>
                    <a:pt x="1855470" y="295910"/>
                  </a:lnTo>
                  <a:cubicBezTo>
                    <a:pt x="1852930" y="289560"/>
                    <a:pt x="1846580" y="289560"/>
                    <a:pt x="1840230" y="288290"/>
                  </a:cubicBezTo>
                  <a:cubicBezTo>
                    <a:pt x="1840230" y="287020"/>
                    <a:pt x="1841500" y="287020"/>
                    <a:pt x="1841500" y="285750"/>
                  </a:cubicBezTo>
                  <a:cubicBezTo>
                    <a:pt x="1840230" y="285750"/>
                    <a:pt x="1838960" y="287020"/>
                    <a:pt x="1836420" y="287020"/>
                  </a:cubicBezTo>
                  <a:cubicBezTo>
                    <a:pt x="1835150" y="287020"/>
                    <a:pt x="1832610" y="288290"/>
                    <a:pt x="1831340" y="287020"/>
                  </a:cubicBezTo>
                  <a:cubicBezTo>
                    <a:pt x="1828800" y="283210"/>
                    <a:pt x="1824990" y="279400"/>
                    <a:pt x="1824990" y="275590"/>
                  </a:cubicBezTo>
                  <a:cubicBezTo>
                    <a:pt x="1824990" y="271780"/>
                    <a:pt x="1821180" y="271780"/>
                    <a:pt x="1819910" y="270510"/>
                  </a:cubicBezTo>
                  <a:lnTo>
                    <a:pt x="1817370" y="270510"/>
                  </a:lnTo>
                  <a:cubicBezTo>
                    <a:pt x="1812290" y="265430"/>
                    <a:pt x="1807210" y="264160"/>
                    <a:pt x="1800860" y="267970"/>
                  </a:cubicBezTo>
                  <a:cubicBezTo>
                    <a:pt x="1799590" y="264160"/>
                    <a:pt x="1802130" y="259080"/>
                    <a:pt x="1797050" y="257810"/>
                  </a:cubicBezTo>
                  <a:lnTo>
                    <a:pt x="1797050" y="256540"/>
                  </a:lnTo>
                  <a:cubicBezTo>
                    <a:pt x="1799590" y="250190"/>
                    <a:pt x="1795780" y="246380"/>
                    <a:pt x="1790700" y="243840"/>
                  </a:cubicBezTo>
                  <a:cubicBezTo>
                    <a:pt x="1786890" y="241300"/>
                    <a:pt x="1785620" y="238760"/>
                    <a:pt x="1785620" y="234950"/>
                  </a:cubicBezTo>
                  <a:lnTo>
                    <a:pt x="1785620" y="229870"/>
                  </a:lnTo>
                  <a:cubicBezTo>
                    <a:pt x="1780540" y="228600"/>
                    <a:pt x="1778000" y="223520"/>
                    <a:pt x="1775460" y="219710"/>
                  </a:cubicBezTo>
                  <a:cubicBezTo>
                    <a:pt x="1774190" y="214630"/>
                    <a:pt x="1771650" y="210820"/>
                    <a:pt x="1769110" y="207010"/>
                  </a:cubicBezTo>
                  <a:cubicBezTo>
                    <a:pt x="1766570" y="203200"/>
                    <a:pt x="1761490" y="200660"/>
                    <a:pt x="1761490" y="194310"/>
                  </a:cubicBezTo>
                  <a:cubicBezTo>
                    <a:pt x="1761490" y="190500"/>
                    <a:pt x="1760220" y="186690"/>
                    <a:pt x="1758950" y="182880"/>
                  </a:cubicBezTo>
                  <a:cubicBezTo>
                    <a:pt x="1756410" y="177800"/>
                    <a:pt x="1753870" y="173990"/>
                    <a:pt x="1750060" y="168910"/>
                  </a:cubicBezTo>
                  <a:cubicBezTo>
                    <a:pt x="1752600" y="165100"/>
                    <a:pt x="1755140" y="162560"/>
                    <a:pt x="1751330" y="158750"/>
                  </a:cubicBezTo>
                  <a:lnTo>
                    <a:pt x="1751330" y="156210"/>
                  </a:lnTo>
                  <a:cubicBezTo>
                    <a:pt x="1751330" y="154940"/>
                    <a:pt x="1750060" y="153670"/>
                    <a:pt x="1750060" y="152400"/>
                  </a:cubicBezTo>
                  <a:cubicBezTo>
                    <a:pt x="1748790" y="151130"/>
                    <a:pt x="1746250" y="149860"/>
                    <a:pt x="1744980" y="148590"/>
                  </a:cubicBezTo>
                  <a:cubicBezTo>
                    <a:pt x="1741170" y="144780"/>
                    <a:pt x="1738630" y="139700"/>
                    <a:pt x="1732280" y="142240"/>
                  </a:cubicBezTo>
                  <a:cubicBezTo>
                    <a:pt x="1729740" y="137160"/>
                    <a:pt x="1728470" y="132080"/>
                    <a:pt x="1727200" y="127000"/>
                  </a:cubicBezTo>
                  <a:cubicBezTo>
                    <a:pt x="1725930" y="123190"/>
                    <a:pt x="1724660" y="120650"/>
                    <a:pt x="1723390" y="116840"/>
                  </a:cubicBezTo>
                  <a:lnTo>
                    <a:pt x="1723390" y="115570"/>
                  </a:lnTo>
                  <a:cubicBezTo>
                    <a:pt x="1725930" y="110490"/>
                    <a:pt x="1722120" y="106680"/>
                    <a:pt x="1722120" y="102870"/>
                  </a:cubicBezTo>
                  <a:cubicBezTo>
                    <a:pt x="1722120" y="100330"/>
                    <a:pt x="1719580" y="97790"/>
                    <a:pt x="1718310" y="95250"/>
                  </a:cubicBezTo>
                  <a:cubicBezTo>
                    <a:pt x="1717040" y="91440"/>
                    <a:pt x="1713230" y="88900"/>
                    <a:pt x="1713230" y="85090"/>
                  </a:cubicBezTo>
                  <a:lnTo>
                    <a:pt x="1713230" y="64770"/>
                  </a:lnTo>
                  <a:cubicBezTo>
                    <a:pt x="1711960" y="57150"/>
                    <a:pt x="1709420" y="53340"/>
                    <a:pt x="1700530" y="52070"/>
                  </a:cubicBezTo>
                  <a:cubicBezTo>
                    <a:pt x="1699260" y="52070"/>
                    <a:pt x="1697990" y="52070"/>
                    <a:pt x="1697990" y="50800"/>
                  </a:cubicBezTo>
                  <a:cubicBezTo>
                    <a:pt x="1695450" y="46990"/>
                    <a:pt x="1691640" y="45720"/>
                    <a:pt x="1686560" y="44450"/>
                  </a:cubicBezTo>
                  <a:cubicBezTo>
                    <a:pt x="1682750" y="44450"/>
                    <a:pt x="1680210" y="44450"/>
                    <a:pt x="1677670" y="45720"/>
                  </a:cubicBezTo>
                  <a:cubicBezTo>
                    <a:pt x="1671320" y="49530"/>
                    <a:pt x="1664970" y="53340"/>
                    <a:pt x="1659890" y="58420"/>
                  </a:cubicBezTo>
                  <a:cubicBezTo>
                    <a:pt x="1653540" y="63500"/>
                    <a:pt x="1648460" y="67310"/>
                    <a:pt x="1640840" y="63500"/>
                  </a:cubicBezTo>
                  <a:lnTo>
                    <a:pt x="1638300" y="63500"/>
                  </a:lnTo>
                  <a:cubicBezTo>
                    <a:pt x="1635760" y="62230"/>
                    <a:pt x="1631950" y="60960"/>
                    <a:pt x="1629410" y="59690"/>
                  </a:cubicBezTo>
                  <a:cubicBezTo>
                    <a:pt x="1628140" y="60960"/>
                    <a:pt x="1626870" y="62230"/>
                    <a:pt x="1623060" y="60960"/>
                  </a:cubicBezTo>
                  <a:cubicBezTo>
                    <a:pt x="1615440" y="59690"/>
                    <a:pt x="1609090" y="58420"/>
                    <a:pt x="1602740" y="53340"/>
                  </a:cubicBezTo>
                  <a:cubicBezTo>
                    <a:pt x="1601470" y="52070"/>
                    <a:pt x="1598930" y="52070"/>
                    <a:pt x="1597660" y="52070"/>
                  </a:cubicBezTo>
                  <a:cubicBezTo>
                    <a:pt x="1592580" y="50800"/>
                    <a:pt x="1586230" y="49530"/>
                    <a:pt x="1579880" y="46990"/>
                  </a:cubicBezTo>
                  <a:cubicBezTo>
                    <a:pt x="1584960" y="43180"/>
                    <a:pt x="1583690" y="40640"/>
                    <a:pt x="1581150" y="38100"/>
                  </a:cubicBezTo>
                  <a:cubicBezTo>
                    <a:pt x="1577340" y="33020"/>
                    <a:pt x="1572260" y="33020"/>
                    <a:pt x="1568450" y="35560"/>
                  </a:cubicBezTo>
                  <a:cubicBezTo>
                    <a:pt x="1559560" y="39370"/>
                    <a:pt x="1550670" y="44450"/>
                    <a:pt x="1540510" y="48260"/>
                  </a:cubicBezTo>
                  <a:cubicBezTo>
                    <a:pt x="1536700" y="50800"/>
                    <a:pt x="1531620" y="52070"/>
                    <a:pt x="1526540" y="53340"/>
                  </a:cubicBezTo>
                  <a:cubicBezTo>
                    <a:pt x="1522730" y="54610"/>
                    <a:pt x="1518920" y="53340"/>
                    <a:pt x="1515110" y="54610"/>
                  </a:cubicBezTo>
                  <a:cubicBezTo>
                    <a:pt x="1511300" y="55880"/>
                    <a:pt x="1507490" y="57150"/>
                    <a:pt x="1502410" y="55880"/>
                  </a:cubicBezTo>
                  <a:cubicBezTo>
                    <a:pt x="1501140" y="55880"/>
                    <a:pt x="1498600" y="57150"/>
                    <a:pt x="1497330" y="57150"/>
                  </a:cubicBezTo>
                  <a:cubicBezTo>
                    <a:pt x="1494790" y="58420"/>
                    <a:pt x="1493520" y="59690"/>
                    <a:pt x="1490980" y="58420"/>
                  </a:cubicBezTo>
                  <a:cubicBezTo>
                    <a:pt x="1485900" y="58420"/>
                    <a:pt x="1483360" y="60960"/>
                    <a:pt x="1480820" y="63500"/>
                  </a:cubicBezTo>
                  <a:cubicBezTo>
                    <a:pt x="1478280" y="66040"/>
                    <a:pt x="1475740" y="71120"/>
                    <a:pt x="1473200" y="72390"/>
                  </a:cubicBezTo>
                  <a:cubicBezTo>
                    <a:pt x="1469390" y="73660"/>
                    <a:pt x="1466850" y="76200"/>
                    <a:pt x="1464310" y="78740"/>
                  </a:cubicBezTo>
                  <a:cubicBezTo>
                    <a:pt x="1461770" y="81280"/>
                    <a:pt x="1459230" y="82550"/>
                    <a:pt x="1456690" y="83820"/>
                  </a:cubicBezTo>
                  <a:cubicBezTo>
                    <a:pt x="1452880" y="86360"/>
                    <a:pt x="1449070" y="87630"/>
                    <a:pt x="1445260" y="90170"/>
                  </a:cubicBezTo>
                  <a:cubicBezTo>
                    <a:pt x="1441450" y="93980"/>
                    <a:pt x="1436370" y="96520"/>
                    <a:pt x="1431290" y="96520"/>
                  </a:cubicBezTo>
                  <a:cubicBezTo>
                    <a:pt x="1426210" y="97790"/>
                    <a:pt x="1419860" y="97790"/>
                    <a:pt x="1414780" y="101600"/>
                  </a:cubicBezTo>
                  <a:cubicBezTo>
                    <a:pt x="1414780" y="101600"/>
                    <a:pt x="1413510" y="102870"/>
                    <a:pt x="1412240" y="102870"/>
                  </a:cubicBezTo>
                  <a:cubicBezTo>
                    <a:pt x="1407160" y="102870"/>
                    <a:pt x="1402080" y="101600"/>
                    <a:pt x="1397000" y="101600"/>
                  </a:cubicBezTo>
                  <a:cubicBezTo>
                    <a:pt x="1393190" y="101600"/>
                    <a:pt x="1386840" y="100330"/>
                    <a:pt x="1384300" y="106680"/>
                  </a:cubicBezTo>
                  <a:cubicBezTo>
                    <a:pt x="1384300" y="106680"/>
                    <a:pt x="1383030" y="107950"/>
                    <a:pt x="1381760" y="107950"/>
                  </a:cubicBezTo>
                  <a:cubicBezTo>
                    <a:pt x="1377950" y="109220"/>
                    <a:pt x="1374140" y="111760"/>
                    <a:pt x="1370330" y="113030"/>
                  </a:cubicBezTo>
                  <a:cubicBezTo>
                    <a:pt x="1370330" y="115570"/>
                    <a:pt x="1366520" y="116840"/>
                    <a:pt x="1363980" y="116840"/>
                  </a:cubicBezTo>
                  <a:cubicBezTo>
                    <a:pt x="1352550" y="115570"/>
                    <a:pt x="1342390" y="115570"/>
                    <a:pt x="1330960" y="111760"/>
                  </a:cubicBezTo>
                  <a:cubicBezTo>
                    <a:pt x="1325880" y="110490"/>
                    <a:pt x="1320800" y="107950"/>
                    <a:pt x="1314450" y="105410"/>
                  </a:cubicBezTo>
                  <a:cubicBezTo>
                    <a:pt x="1313180" y="105410"/>
                    <a:pt x="1311910" y="104140"/>
                    <a:pt x="1310640" y="104140"/>
                  </a:cubicBezTo>
                  <a:cubicBezTo>
                    <a:pt x="1301750" y="104140"/>
                    <a:pt x="1292860" y="105410"/>
                    <a:pt x="1282700" y="105410"/>
                  </a:cubicBezTo>
                  <a:lnTo>
                    <a:pt x="1281430" y="105410"/>
                  </a:lnTo>
                  <a:cubicBezTo>
                    <a:pt x="1276350" y="102870"/>
                    <a:pt x="1270000" y="104140"/>
                    <a:pt x="1264920" y="107950"/>
                  </a:cubicBezTo>
                  <a:cubicBezTo>
                    <a:pt x="1263650" y="109220"/>
                    <a:pt x="1261110" y="110490"/>
                    <a:pt x="1259840" y="110490"/>
                  </a:cubicBezTo>
                  <a:cubicBezTo>
                    <a:pt x="1253490" y="109220"/>
                    <a:pt x="1248410" y="107950"/>
                    <a:pt x="1242060" y="106680"/>
                  </a:cubicBezTo>
                  <a:cubicBezTo>
                    <a:pt x="1235710" y="105410"/>
                    <a:pt x="1230630" y="104140"/>
                    <a:pt x="1224280" y="104140"/>
                  </a:cubicBezTo>
                  <a:cubicBezTo>
                    <a:pt x="1219200" y="104140"/>
                    <a:pt x="1214120" y="102870"/>
                    <a:pt x="1209040" y="100330"/>
                  </a:cubicBezTo>
                  <a:cubicBezTo>
                    <a:pt x="1203960" y="97790"/>
                    <a:pt x="1198880" y="96520"/>
                    <a:pt x="1193800" y="93980"/>
                  </a:cubicBezTo>
                  <a:cubicBezTo>
                    <a:pt x="1191260" y="92710"/>
                    <a:pt x="1187450" y="92710"/>
                    <a:pt x="1183640" y="91440"/>
                  </a:cubicBezTo>
                  <a:cubicBezTo>
                    <a:pt x="1183640" y="87630"/>
                    <a:pt x="1184910" y="85090"/>
                    <a:pt x="1184910" y="82550"/>
                  </a:cubicBezTo>
                  <a:cubicBezTo>
                    <a:pt x="1178560" y="85090"/>
                    <a:pt x="1174750" y="83820"/>
                    <a:pt x="1170940" y="81280"/>
                  </a:cubicBezTo>
                  <a:cubicBezTo>
                    <a:pt x="1168400" y="80010"/>
                    <a:pt x="1164590" y="80010"/>
                    <a:pt x="1162050" y="78740"/>
                  </a:cubicBezTo>
                  <a:lnTo>
                    <a:pt x="1158240" y="78740"/>
                  </a:lnTo>
                  <a:cubicBezTo>
                    <a:pt x="1153160" y="76200"/>
                    <a:pt x="1146810" y="76200"/>
                    <a:pt x="1140460" y="76200"/>
                  </a:cubicBezTo>
                  <a:cubicBezTo>
                    <a:pt x="1132840" y="76200"/>
                    <a:pt x="1123950" y="74930"/>
                    <a:pt x="1116330" y="69850"/>
                  </a:cubicBezTo>
                  <a:cubicBezTo>
                    <a:pt x="1109980" y="66040"/>
                    <a:pt x="1102360" y="63500"/>
                    <a:pt x="1094740" y="64770"/>
                  </a:cubicBezTo>
                  <a:cubicBezTo>
                    <a:pt x="1090930" y="66040"/>
                    <a:pt x="1087120" y="68580"/>
                    <a:pt x="1083310" y="69850"/>
                  </a:cubicBezTo>
                  <a:cubicBezTo>
                    <a:pt x="1076960" y="72390"/>
                    <a:pt x="1071880" y="77470"/>
                    <a:pt x="1065530" y="80010"/>
                  </a:cubicBezTo>
                  <a:cubicBezTo>
                    <a:pt x="1059180" y="82550"/>
                    <a:pt x="1051560" y="85090"/>
                    <a:pt x="1043940" y="87630"/>
                  </a:cubicBezTo>
                  <a:cubicBezTo>
                    <a:pt x="1040130" y="88900"/>
                    <a:pt x="1036320" y="91440"/>
                    <a:pt x="1032510" y="92710"/>
                  </a:cubicBezTo>
                  <a:cubicBezTo>
                    <a:pt x="1026160" y="95250"/>
                    <a:pt x="1021080" y="96520"/>
                    <a:pt x="1014730" y="99060"/>
                  </a:cubicBezTo>
                  <a:cubicBezTo>
                    <a:pt x="1010920" y="100330"/>
                    <a:pt x="1005840" y="104140"/>
                    <a:pt x="1002030" y="105410"/>
                  </a:cubicBezTo>
                  <a:cubicBezTo>
                    <a:pt x="994410" y="107950"/>
                    <a:pt x="986790" y="111760"/>
                    <a:pt x="977900" y="113030"/>
                  </a:cubicBezTo>
                  <a:cubicBezTo>
                    <a:pt x="974090" y="114300"/>
                    <a:pt x="972820" y="116840"/>
                    <a:pt x="970280" y="118110"/>
                  </a:cubicBezTo>
                  <a:lnTo>
                    <a:pt x="958850" y="121920"/>
                  </a:lnTo>
                  <a:cubicBezTo>
                    <a:pt x="951230" y="124460"/>
                    <a:pt x="944880" y="127000"/>
                    <a:pt x="937260" y="128270"/>
                  </a:cubicBezTo>
                  <a:cubicBezTo>
                    <a:pt x="933450" y="129540"/>
                    <a:pt x="928370" y="130810"/>
                    <a:pt x="924560" y="132080"/>
                  </a:cubicBezTo>
                  <a:cubicBezTo>
                    <a:pt x="923290" y="132080"/>
                    <a:pt x="923290" y="133350"/>
                    <a:pt x="922020" y="133350"/>
                  </a:cubicBezTo>
                  <a:cubicBezTo>
                    <a:pt x="919480" y="135890"/>
                    <a:pt x="916940" y="138430"/>
                    <a:pt x="913130" y="139700"/>
                  </a:cubicBezTo>
                  <a:cubicBezTo>
                    <a:pt x="906780" y="142240"/>
                    <a:pt x="900430" y="144780"/>
                    <a:pt x="894080" y="146050"/>
                  </a:cubicBezTo>
                  <a:cubicBezTo>
                    <a:pt x="891540" y="147320"/>
                    <a:pt x="887730" y="147320"/>
                    <a:pt x="885190" y="147320"/>
                  </a:cubicBezTo>
                  <a:cubicBezTo>
                    <a:pt x="877570" y="148590"/>
                    <a:pt x="869950" y="152400"/>
                    <a:pt x="862330" y="154940"/>
                  </a:cubicBezTo>
                  <a:cubicBezTo>
                    <a:pt x="855980" y="157480"/>
                    <a:pt x="849630" y="158750"/>
                    <a:pt x="844550" y="161290"/>
                  </a:cubicBezTo>
                  <a:cubicBezTo>
                    <a:pt x="836930" y="163830"/>
                    <a:pt x="829310" y="166370"/>
                    <a:pt x="825500" y="173990"/>
                  </a:cubicBezTo>
                  <a:cubicBezTo>
                    <a:pt x="825500" y="175260"/>
                    <a:pt x="822960" y="175260"/>
                    <a:pt x="822960" y="175260"/>
                  </a:cubicBezTo>
                  <a:cubicBezTo>
                    <a:pt x="819150" y="176530"/>
                    <a:pt x="814070" y="177800"/>
                    <a:pt x="810260" y="179070"/>
                  </a:cubicBezTo>
                  <a:cubicBezTo>
                    <a:pt x="808990" y="180340"/>
                    <a:pt x="807720" y="179070"/>
                    <a:pt x="807720" y="177800"/>
                  </a:cubicBezTo>
                  <a:cubicBezTo>
                    <a:pt x="806450" y="172720"/>
                    <a:pt x="806450" y="166370"/>
                    <a:pt x="798830" y="163830"/>
                  </a:cubicBezTo>
                  <a:lnTo>
                    <a:pt x="797560" y="162560"/>
                  </a:lnTo>
                  <a:cubicBezTo>
                    <a:pt x="797560" y="156210"/>
                    <a:pt x="792480" y="153670"/>
                    <a:pt x="787400" y="151130"/>
                  </a:cubicBezTo>
                  <a:cubicBezTo>
                    <a:pt x="782320" y="148590"/>
                    <a:pt x="778510" y="147320"/>
                    <a:pt x="774700" y="142240"/>
                  </a:cubicBezTo>
                  <a:cubicBezTo>
                    <a:pt x="772160" y="138430"/>
                    <a:pt x="767080" y="135890"/>
                    <a:pt x="763270" y="132080"/>
                  </a:cubicBezTo>
                  <a:cubicBezTo>
                    <a:pt x="759460" y="129540"/>
                    <a:pt x="754380" y="128270"/>
                    <a:pt x="751840" y="123190"/>
                  </a:cubicBezTo>
                  <a:cubicBezTo>
                    <a:pt x="750570" y="120650"/>
                    <a:pt x="748030" y="119380"/>
                    <a:pt x="745490" y="116840"/>
                  </a:cubicBezTo>
                  <a:cubicBezTo>
                    <a:pt x="746760" y="116840"/>
                    <a:pt x="744220" y="116840"/>
                    <a:pt x="742950" y="115570"/>
                  </a:cubicBezTo>
                  <a:cubicBezTo>
                    <a:pt x="741680" y="114300"/>
                    <a:pt x="740410" y="114300"/>
                    <a:pt x="739140" y="113030"/>
                  </a:cubicBezTo>
                  <a:cubicBezTo>
                    <a:pt x="737870" y="110490"/>
                    <a:pt x="736600" y="107950"/>
                    <a:pt x="732790" y="107950"/>
                  </a:cubicBezTo>
                  <a:cubicBezTo>
                    <a:pt x="731520" y="107950"/>
                    <a:pt x="730250" y="106680"/>
                    <a:pt x="728980" y="105410"/>
                  </a:cubicBezTo>
                  <a:cubicBezTo>
                    <a:pt x="727710" y="105410"/>
                    <a:pt x="726440" y="104140"/>
                    <a:pt x="723900" y="104140"/>
                  </a:cubicBezTo>
                  <a:lnTo>
                    <a:pt x="708660" y="96520"/>
                  </a:lnTo>
                  <a:cubicBezTo>
                    <a:pt x="704850" y="93980"/>
                    <a:pt x="701040" y="90170"/>
                    <a:pt x="695960" y="88900"/>
                  </a:cubicBezTo>
                  <a:cubicBezTo>
                    <a:pt x="688340" y="86360"/>
                    <a:pt x="681990" y="82550"/>
                    <a:pt x="676910" y="76200"/>
                  </a:cubicBezTo>
                  <a:cubicBezTo>
                    <a:pt x="671830" y="69850"/>
                    <a:pt x="665480" y="66040"/>
                    <a:pt x="657860" y="62230"/>
                  </a:cubicBezTo>
                  <a:cubicBezTo>
                    <a:pt x="654050" y="59690"/>
                    <a:pt x="650240" y="58420"/>
                    <a:pt x="647700" y="57150"/>
                  </a:cubicBezTo>
                  <a:cubicBezTo>
                    <a:pt x="642620" y="53340"/>
                    <a:pt x="636270" y="50800"/>
                    <a:pt x="629920" y="48260"/>
                  </a:cubicBezTo>
                  <a:cubicBezTo>
                    <a:pt x="632460" y="44450"/>
                    <a:pt x="631190" y="44450"/>
                    <a:pt x="628650" y="43180"/>
                  </a:cubicBezTo>
                  <a:cubicBezTo>
                    <a:pt x="626110" y="41910"/>
                    <a:pt x="623570" y="41910"/>
                    <a:pt x="622300" y="40640"/>
                  </a:cubicBezTo>
                  <a:cubicBezTo>
                    <a:pt x="621030" y="36830"/>
                    <a:pt x="617220" y="36830"/>
                    <a:pt x="614680" y="34290"/>
                  </a:cubicBezTo>
                  <a:cubicBezTo>
                    <a:pt x="610870" y="30480"/>
                    <a:pt x="605790" y="26670"/>
                    <a:pt x="601980" y="22860"/>
                  </a:cubicBezTo>
                  <a:cubicBezTo>
                    <a:pt x="600710" y="21590"/>
                    <a:pt x="599440" y="20320"/>
                    <a:pt x="598170" y="20320"/>
                  </a:cubicBezTo>
                  <a:cubicBezTo>
                    <a:pt x="588010" y="19050"/>
                    <a:pt x="580390" y="12700"/>
                    <a:pt x="571500" y="8890"/>
                  </a:cubicBezTo>
                  <a:cubicBezTo>
                    <a:pt x="570230" y="7620"/>
                    <a:pt x="567690" y="6350"/>
                    <a:pt x="566420" y="6350"/>
                  </a:cubicBezTo>
                  <a:cubicBezTo>
                    <a:pt x="561340" y="6350"/>
                    <a:pt x="556260" y="7620"/>
                    <a:pt x="549910" y="7620"/>
                  </a:cubicBezTo>
                  <a:cubicBezTo>
                    <a:pt x="544830" y="7620"/>
                    <a:pt x="538480" y="6350"/>
                    <a:pt x="533400" y="5080"/>
                  </a:cubicBezTo>
                  <a:cubicBezTo>
                    <a:pt x="528320" y="3810"/>
                    <a:pt x="523240" y="3810"/>
                    <a:pt x="518160" y="1270"/>
                  </a:cubicBezTo>
                  <a:cubicBezTo>
                    <a:pt x="513080" y="0"/>
                    <a:pt x="509270" y="2540"/>
                    <a:pt x="505460" y="1270"/>
                  </a:cubicBezTo>
                  <a:cubicBezTo>
                    <a:pt x="502920" y="2540"/>
                    <a:pt x="496570" y="5080"/>
                    <a:pt x="492760" y="7620"/>
                  </a:cubicBezTo>
                  <a:cubicBezTo>
                    <a:pt x="487680" y="10160"/>
                    <a:pt x="482600" y="13970"/>
                    <a:pt x="477520" y="17780"/>
                  </a:cubicBezTo>
                  <a:cubicBezTo>
                    <a:pt x="471170" y="21590"/>
                    <a:pt x="463550" y="25400"/>
                    <a:pt x="455930" y="29210"/>
                  </a:cubicBezTo>
                  <a:cubicBezTo>
                    <a:pt x="454660" y="30480"/>
                    <a:pt x="452120" y="30480"/>
                    <a:pt x="449580" y="29210"/>
                  </a:cubicBezTo>
                  <a:cubicBezTo>
                    <a:pt x="447040" y="27940"/>
                    <a:pt x="444500" y="29210"/>
                    <a:pt x="441960" y="30480"/>
                  </a:cubicBezTo>
                  <a:cubicBezTo>
                    <a:pt x="438150" y="33020"/>
                    <a:pt x="433070" y="34290"/>
                    <a:pt x="429260" y="36830"/>
                  </a:cubicBezTo>
                  <a:cubicBezTo>
                    <a:pt x="422910" y="41910"/>
                    <a:pt x="416560" y="48260"/>
                    <a:pt x="407670" y="49530"/>
                  </a:cubicBezTo>
                  <a:cubicBezTo>
                    <a:pt x="402590" y="49530"/>
                    <a:pt x="397510" y="53340"/>
                    <a:pt x="392430" y="53340"/>
                  </a:cubicBezTo>
                  <a:cubicBezTo>
                    <a:pt x="388620" y="53340"/>
                    <a:pt x="386080" y="53340"/>
                    <a:pt x="382270" y="54610"/>
                  </a:cubicBezTo>
                  <a:cubicBezTo>
                    <a:pt x="377190" y="55880"/>
                    <a:pt x="372110" y="58420"/>
                    <a:pt x="365760" y="58420"/>
                  </a:cubicBezTo>
                  <a:cubicBezTo>
                    <a:pt x="358140" y="58420"/>
                    <a:pt x="351790" y="62230"/>
                    <a:pt x="344170" y="64770"/>
                  </a:cubicBezTo>
                  <a:cubicBezTo>
                    <a:pt x="336550" y="68580"/>
                    <a:pt x="330200" y="72390"/>
                    <a:pt x="322580" y="76200"/>
                  </a:cubicBezTo>
                  <a:cubicBezTo>
                    <a:pt x="317500" y="78740"/>
                    <a:pt x="312420" y="78740"/>
                    <a:pt x="306070" y="77470"/>
                  </a:cubicBezTo>
                  <a:cubicBezTo>
                    <a:pt x="302260" y="77470"/>
                    <a:pt x="299720" y="76200"/>
                    <a:pt x="297180" y="78740"/>
                  </a:cubicBezTo>
                  <a:lnTo>
                    <a:pt x="285750" y="86360"/>
                  </a:lnTo>
                  <a:cubicBezTo>
                    <a:pt x="280670" y="90170"/>
                    <a:pt x="276860" y="95250"/>
                    <a:pt x="273050" y="99060"/>
                  </a:cubicBezTo>
                  <a:cubicBezTo>
                    <a:pt x="267970" y="105410"/>
                    <a:pt x="265430" y="113030"/>
                    <a:pt x="257810" y="116840"/>
                  </a:cubicBezTo>
                  <a:cubicBezTo>
                    <a:pt x="256540" y="118110"/>
                    <a:pt x="255270" y="120650"/>
                    <a:pt x="254000" y="123190"/>
                  </a:cubicBezTo>
                  <a:cubicBezTo>
                    <a:pt x="252730" y="124460"/>
                    <a:pt x="252730" y="125730"/>
                    <a:pt x="251460" y="127000"/>
                  </a:cubicBezTo>
                  <a:cubicBezTo>
                    <a:pt x="247650" y="130810"/>
                    <a:pt x="243840" y="134620"/>
                    <a:pt x="241300" y="139700"/>
                  </a:cubicBezTo>
                  <a:cubicBezTo>
                    <a:pt x="238760" y="144780"/>
                    <a:pt x="232410" y="146050"/>
                    <a:pt x="229870" y="149860"/>
                  </a:cubicBezTo>
                  <a:cubicBezTo>
                    <a:pt x="226060" y="154940"/>
                    <a:pt x="218440" y="157480"/>
                    <a:pt x="213360" y="160020"/>
                  </a:cubicBezTo>
                  <a:cubicBezTo>
                    <a:pt x="205740" y="163830"/>
                    <a:pt x="199390" y="168910"/>
                    <a:pt x="195580" y="176530"/>
                  </a:cubicBezTo>
                  <a:cubicBezTo>
                    <a:pt x="195580" y="177800"/>
                    <a:pt x="195580" y="177800"/>
                    <a:pt x="194310" y="179070"/>
                  </a:cubicBezTo>
                  <a:cubicBezTo>
                    <a:pt x="185420" y="184150"/>
                    <a:pt x="176530" y="187960"/>
                    <a:pt x="167640" y="193040"/>
                  </a:cubicBezTo>
                  <a:cubicBezTo>
                    <a:pt x="161290" y="196850"/>
                    <a:pt x="153670" y="196850"/>
                    <a:pt x="147320" y="201930"/>
                  </a:cubicBezTo>
                  <a:cubicBezTo>
                    <a:pt x="144780" y="204470"/>
                    <a:pt x="140970" y="205740"/>
                    <a:pt x="137160" y="207010"/>
                  </a:cubicBezTo>
                  <a:cubicBezTo>
                    <a:pt x="129540" y="210820"/>
                    <a:pt x="121920" y="212090"/>
                    <a:pt x="116840" y="218440"/>
                  </a:cubicBezTo>
                  <a:cubicBezTo>
                    <a:pt x="110490" y="226060"/>
                    <a:pt x="101600" y="228600"/>
                    <a:pt x="95250" y="233680"/>
                  </a:cubicBezTo>
                  <a:cubicBezTo>
                    <a:pt x="86360" y="240030"/>
                    <a:pt x="77470" y="246380"/>
                    <a:pt x="68580" y="254000"/>
                  </a:cubicBezTo>
                  <a:cubicBezTo>
                    <a:pt x="63500" y="256540"/>
                    <a:pt x="58420" y="257810"/>
                    <a:pt x="53340" y="255270"/>
                  </a:cubicBezTo>
                  <a:cubicBezTo>
                    <a:pt x="50800" y="254000"/>
                    <a:pt x="48260" y="252730"/>
                    <a:pt x="46990" y="254000"/>
                  </a:cubicBezTo>
                  <a:cubicBezTo>
                    <a:pt x="41910" y="257810"/>
                    <a:pt x="35560" y="259080"/>
                    <a:pt x="29210" y="260350"/>
                  </a:cubicBezTo>
                  <a:cubicBezTo>
                    <a:pt x="27940" y="260350"/>
                    <a:pt x="26670" y="261620"/>
                    <a:pt x="25400" y="261620"/>
                  </a:cubicBezTo>
                  <a:cubicBezTo>
                    <a:pt x="22860" y="407670"/>
                    <a:pt x="16510" y="554990"/>
                    <a:pt x="10160" y="701040"/>
                  </a:cubicBezTo>
                  <a:cubicBezTo>
                    <a:pt x="3810" y="858520"/>
                    <a:pt x="13970" y="995680"/>
                    <a:pt x="12700" y="1153160"/>
                  </a:cubicBezTo>
                  <a:cubicBezTo>
                    <a:pt x="11430" y="1311910"/>
                    <a:pt x="0" y="1487170"/>
                    <a:pt x="13970" y="1644650"/>
                  </a:cubicBezTo>
                  <a:cubicBezTo>
                    <a:pt x="26670" y="1800860"/>
                    <a:pt x="41910" y="1957070"/>
                    <a:pt x="54610" y="2113280"/>
                  </a:cubicBezTo>
                  <a:lnTo>
                    <a:pt x="55880" y="2113280"/>
                  </a:lnTo>
                  <a:cubicBezTo>
                    <a:pt x="60960" y="2112010"/>
                    <a:pt x="66040" y="2112010"/>
                    <a:pt x="72390" y="2112010"/>
                  </a:cubicBezTo>
                  <a:cubicBezTo>
                    <a:pt x="80010" y="2110740"/>
                    <a:pt x="86360" y="2108200"/>
                    <a:pt x="93980" y="2108200"/>
                  </a:cubicBezTo>
                  <a:cubicBezTo>
                    <a:pt x="102870" y="2108200"/>
                    <a:pt x="111760" y="2109470"/>
                    <a:pt x="120650" y="2109470"/>
                  </a:cubicBezTo>
                  <a:cubicBezTo>
                    <a:pt x="129540" y="2109470"/>
                    <a:pt x="138430" y="2110740"/>
                    <a:pt x="146050" y="2112010"/>
                  </a:cubicBezTo>
                  <a:cubicBezTo>
                    <a:pt x="153670" y="2113280"/>
                    <a:pt x="160020" y="2113280"/>
                    <a:pt x="166370" y="2109470"/>
                  </a:cubicBezTo>
                  <a:lnTo>
                    <a:pt x="167640" y="2109470"/>
                  </a:lnTo>
                  <a:cubicBezTo>
                    <a:pt x="175260" y="2108200"/>
                    <a:pt x="182880" y="2106930"/>
                    <a:pt x="191770" y="2105660"/>
                  </a:cubicBezTo>
                  <a:cubicBezTo>
                    <a:pt x="194310" y="2105660"/>
                    <a:pt x="198120" y="2105660"/>
                    <a:pt x="199390" y="2106930"/>
                  </a:cubicBezTo>
                  <a:cubicBezTo>
                    <a:pt x="204470" y="2112010"/>
                    <a:pt x="209550" y="2110740"/>
                    <a:pt x="215900" y="2109470"/>
                  </a:cubicBezTo>
                  <a:cubicBezTo>
                    <a:pt x="222250" y="2108200"/>
                    <a:pt x="226060" y="2109470"/>
                    <a:pt x="231140" y="2112010"/>
                  </a:cubicBezTo>
                  <a:cubicBezTo>
                    <a:pt x="233680" y="2113280"/>
                    <a:pt x="236220" y="2113280"/>
                    <a:pt x="238760" y="2113280"/>
                  </a:cubicBezTo>
                  <a:lnTo>
                    <a:pt x="255270" y="2113280"/>
                  </a:lnTo>
                  <a:cubicBezTo>
                    <a:pt x="259080" y="2113280"/>
                    <a:pt x="262890" y="2115820"/>
                    <a:pt x="266700" y="2115820"/>
                  </a:cubicBezTo>
                  <a:cubicBezTo>
                    <a:pt x="271780" y="2117090"/>
                    <a:pt x="278130" y="2117090"/>
                    <a:pt x="283210" y="2117090"/>
                  </a:cubicBezTo>
                  <a:cubicBezTo>
                    <a:pt x="285750" y="2117090"/>
                    <a:pt x="288290" y="2119630"/>
                    <a:pt x="289560" y="2120900"/>
                  </a:cubicBezTo>
                  <a:cubicBezTo>
                    <a:pt x="300990" y="2124710"/>
                    <a:pt x="311150" y="2122170"/>
                    <a:pt x="322580" y="2122170"/>
                  </a:cubicBezTo>
                  <a:cubicBezTo>
                    <a:pt x="325120" y="2122170"/>
                    <a:pt x="327660" y="2119630"/>
                    <a:pt x="330200" y="2119630"/>
                  </a:cubicBezTo>
                  <a:cubicBezTo>
                    <a:pt x="339090" y="2118360"/>
                    <a:pt x="346710" y="2119630"/>
                    <a:pt x="354330" y="2123440"/>
                  </a:cubicBezTo>
                  <a:cubicBezTo>
                    <a:pt x="358140" y="2124710"/>
                    <a:pt x="363220" y="2124710"/>
                    <a:pt x="368300" y="2124710"/>
                  </a:cubicBezTo>
                  <a:lnTo>
                    <a:pt x="372110" y="2124710"/>
                  </a:lnTo>
                  <a:cubicBezTo>
                    <a:pt x="377190" y="2125980"/>
                    <a:pt x="381000" y="2128520"/>
                    <a:pt x="386080" y="2127250"/>
                  </a:cubicBezTo>
                  <a:cubicBezTo>
                    <a:pt x="392430" y="2125980"/>
                    <a:pt x="398780" y="2125980"/>
                    <a:pt x="406400" y="2124710"/>
                  </a:cubicBezTo>
                  <a:cubicBezTo>
                    <a:pt x="412750" y="2123440"/>
                    <a:pt x="419100" y="2124710"/>
                    <a:pt x="425450" y="2125980"/>
                  </a:cubicBezTo>
                  <a:cubicBezTo>
                    <a:pt x="426720" y="2125980"/>
                    <a:pt x="427990" y="2127250"/>
                    <a:pt x="429260" y="2125980"/>
                  </a:cubicBezTo>
                  <a:cubicBezTo>
                    <a:pt x="435610" y="2124710"/>
                    <a:pt x="440690" y="2122170"/>
                    <a:pt x="447040" y="2123440"/>
                  </a:cubicBezTo>
                  <a:cubicBezTo>
                    <a:pt x="452120" y="2124710"/>
                    <a:pt x="455930" y="2125980"/>
                    <a:pt x="461010" y="2127250"/>
                  </a:cubicBezTo>
                  <a:cubicBezTo>
                    <a:pt x="466090" y="2128520"/>
                    <a:pt x="469900" y="2129790"/>
                    <a:pt x="474980" y="2131060"/>
                  </a:cubicBezTo>
                  <a:cubicBezTo>
                    <a:pt x="481330" y="2132330"/>
                    <a:pt x="487680" y="2132330"/>
                    <a:pt x="492760" y="2133600"/>
                  </a:cubicBezTo>
                  <a:cubicBezTo>
                    <a:pt x="499110" y="2134870"/>
                    <a:pt x="502920" y="2139950"/>
                    <a:pt x="509270" y="2139950"/>
                  </a:cubicBezTo>
                  <a:cubicBezTo>
                    <a:pt x="515620" y="2139950"/>
                    <a:pt x="520700" y="2143760"/>
                    <a:pt x="527050" y="2146300"/>
                  </a:cubicBezTo>
                  <a:cubicBezTo>
                    <a:pt x="529590" y="2147570"/>
                    <a:pt x="532130" y="2147570"/>
                    <a:pt x="535940" y="2148840"/>
                  </a:cubicBezTo>
                  <a:cubicBezTo>
                    <a:pt x="543560" y="2150110"/>
                    <a:pt x="549910" y="2150110"/>
                    <a:pt x="557530" y="2151380"/>
                  </a:cubicBezTo>
                  <a:cubicBezTo>
                    <a:pt x="563880" y="2152650"/>
                    <a:pt x="570230" y="2155190"/>
                    <a:pt x="576580" y="2153920"/>
                  </a:cubicBezTo>
                  <a:cubicBezTo>
                    <a:pt x="586740" y="2152650"/>
                    <a:pt x="594360" y="2155190"/>
                    <a:pt x="603250" y="2157730"/>
                  </a:cubicBezTo>
                  <a:cubicBezTo>
                    <a:pt x="609600" y="2159000"/>
                    <a:pt x="614680" y="2162810"/>
                    <a:pt x="621030" y="2162810"/>
                  </a:cubicBezTo>
                  <a:cubicBezTo>
                    <a:pt x="628650" y="2164080"/>
                    <a:pt x="636270" y="2165350"/>
                    <a:pt x="641350" y="2170430"/>
                  </a:cubicBezTo>
                  <a:cubicBezTo>
                    <a:pt x="642620" y="2169160"/>
                    <a:pt x="643890" y="2169160"/>
                    <a:pt x="643890" y="2169160"/>
                  </a:cubicBezTo>
                  <a:cubicBezTo>
                    <a:pt x="647700" y="2170430"/>
                    <a:pt x="652780" y="2170430"/>
                    <a:pt x="656590" y="2171700"/>
                  </a:cubicBezTo>
                  <a:cubicBezTo>
                    <a:pt x="664210" y="2172970"/>
                    <a:pt x="670560" y="2175510"/>
                    <a:pt x="676910" y="2176780"/>
                  </a:cubicBezTo>
                  <a:cubicBezTo>
                    <a:pt x="680720" y="2178050"/>
                    <a:pt x="684530" y="2178050"/>
                    <a:pt x="687070" y="2180590"/>
                  </a:cubicBezTo>
                  <a:cubicBezTo>
                    <a:pt x="690880" y="2183130"/>
                    <a:pt x="694690" y="2184400"/>
                    <a:pt x="698500" y="2183130"/>
                  </a:cubicBezTo>
                  <a:cubicBezTo>
                    <a:pt x="702310" y="2183130"/>
                    <a:pt x="704850" y="2181860"/>
                    <a:pt x="708660" y="2183130"/>
                  </a:cubicBezTo>
                  <a:cubicBezTo>
                    <a:pt x="716280" y="2184400"/>
                    <a:pt x="722630" y="2188210"/>
                    <a:pt x="730250" y="2189480"/>
                  </a:cubicBezTo>
                  <a:cubicBezTo>
                    <a:pt x="732790" y="2190750"/>
                    <a:pt x="736600" y="2190750"/>
                    <a:pt x="740410" y="2189480"/>
                  </a:cubicBezTo>
                  <a:cubicBezTo>
                    <a:pt x="750570" y="2186940"/>
                    <a:pt x="760730" y="2186940"/>
                    <a:pt x="770890" y="2189480"/>
                  </a:cubicBezTo>
                  <a:cubicBezTo>
                    <a:pt x="777240" y="2190750"/>
                    <a:pt x="784860" y="2194560"/>
                    <a:pt x="791210" y="2192020"/>
                  </a:cubicBezTo>
                  <a:cubicBezTo>
                    <a:pt x="796290" y="2190750"/>
                    <a:pt x="800100" y="2190750"/>
                    <a:pt x="803910" y="2190750"/>
                  </a:cubicBezTo>
                  <a:cubicBezTo>
                    <a:pt x="806450" y="2190750"/>
                    <a:pt x="808990" y="2192020"/>
                    <a:pt x="810260" y="2190750"/>
                  </a:cubicBezTo>
                  <a:cubicBezTo>
                    <a:pt x="816610" y="2184400"/>
                    <a:pt x="824230" y="2186940"/>
                    <a:pt x="831850" y="2186940"/>
                  </a:cubicBezTo>
                  <a:cubicBezTo>
                    <a:pt x="836930" y="2188210"/>
                    <a:pt x="843280" y="2188210"/>
                    <a:pt x="848360" y="2185670"/>
                  </a:cubicBezTo>
                  <a:lnTo>
                    <a:pt x="850900" y="2185670"/>
                  </a:lnTo>
                  <a:cubicBezTo>
                    <a:pt x="858520" y="2185670"/>
                    <a:pt x="866140" y="2186940"/>
                    <a:pt x="873760" y="2186940"/>
                  </a:cubicBezTo>
                  <a:lnTo>
                    <a:pt x="876300" y="2186940"/>
                  </a:lnTo>
                  <a:cubicBezTo>
                    <a:pt x="881380" y="2185670"/>
                    <a:pt x="885190" y="2183130"/>
                    <a:pt x="890270" y="2181860"/>
                  </a:cubicBezTo>
                  <a:cubicBezTo>
                    <a:pt x="897890" y="2179320"/>
                    <a:pt x="905510" y="2178050"/>
                    <a:pt x="913130" y="2176780"/>
                  </a:cubicBezTo>
                  <a:cubicBezTo>
                    <a:pt x="919480" y="2175510"/>
                    <a:pt x="924560" y="2176780"/>
                    <a:pt x="930910" y="2175510"/>
                  </a:cubicBezTo>
                  <a:cubicBezTo>
                    <a:pt x="932180" y="2175510"/>
                    <a:pt x="933450" y="2175510"/>
                    <a:pt x="934720" y="2174240"/>
                  </a:cubicBezTo>
                  <a:cubicBezTo>
                    <a:pt x="938530" y="2171700"/>
                    <a:pt x="944880" y="2174240"/>
                    <a:pt x="946150" y="2169160"/>
                  </a:cubicBezTo>
                  <a:lnTo>
                    <a:pt x="947420" y="2169160"/>
                  </a:lnTo>
                  <a:cubicBezTo>
                    <a:pt x="949960" y="2169160"/>
                    <a:pt x="953770" y="2169160"/>
                    <a:pt x="956310" y="2166620"/>
                  </a:cubicBezTo>
                  <a:cubicBezTo>
                    <a:pt x="961390" y="2162810"/>
                    <a:pt x="965200" y="2164080"/>
                    <a:pt x="970280" y="2165350"/>
                  </a:cubicBezTo>
                  <a:cubicBezTo>
                    <a:pt x="976630" y="2166620"/>
                    <a:pt x="982980" y="2167890"/>
                    <a:pt x="988060" y="2166620"/>
                  </a:cubicBezTo>
                  <a:cubicBezTo>
                    <a:pt x="994410" y="2165350"/>
                    <a:pt x="1002030" y="2162810"/>
                    <a:pt x="1008380" y="2161540"/>
                  </a:cubicBezTo>
                  <a:cubicBezTo>
                    <a:pt x="1009650" y="2161540"/>
                    <a:pt x="1010920" y="2160270"/>
                    <a:pt x="1012190" y="2159000"/>
                  </a:cubicBezTo>
                  <a:cubicBezTo>
                    <a:pt x="1016000" y="2156460"/>
                    <a:pt x="1018540" y="2152650"/>
                    <a:pt x="1022350" y="2150110"/>
                  </a:cubicBezTo>
                  <a:cubicBezTo>
                    <a:pt x="1022350" y="2150110"/>
                    <a:pt x="1023620" y="2148840"/>
                    <a:pt x="1024890" y="2148840"/>
                  </a:cubicBezTo>
                  <a:cubicBezTo>
                    <a:pt x="1031240" y="2151380"/>
                    <a:pt x="1033780" y="2145030"/>
                    <a:pt x="1037590" y="2142490"/>
                  </a:cubicBezTo>
                  <a:cubicBezTo>
                    <a:pt x="1042670" y="2139950"/>
                    <a:pt x="1045210" y="2132330"/>
                    <a:pt x="1052830" y="2133600"/>
                  </a:cubicBezTo>
                  <a:lnTo>
                    <a:pt x="1054100" y="2133600"/>
                  </a:lnTo>
                  <a:cubicBezTo>
                    <a:pt x="1059180" y="2131060"/>
                    <a:pt x="1064260" y="2127250"/>
                    <a:pt x="1068070" y="2124710"/>
                  </a:cubicBezTo>
                  <a:cubicBezTo>
                    <a:pt x="1069340" y="2123440"/>
                    <a:pt x="1070610" y="2122170"/>
                    <a:pt x="1070610" y="2120900"/>
                  </a:cubicBezTo>
                  <a:cubicBezTo>
                    <a:pt x="1071880" y="2119630"/>
                    <a:pt x="1073150" y="2117090"/>
                    <a:pt x="1075690" y="2115820"/>
                  </a:cubicBezTo>
                  <a:cubicBezTo>
                    <a:pt x="1084580" y="2109470"/>
                    <a:pt x="1093470" y="2104390"/>
                    <a:pt x="1102360" y="2098040"/>
                  </a:cubicBezTo>
                  <a:cubicBezTo>
                    <a:pt x="1106170" y="2095500"/>
                    <a:pt x="1112520" y="2092960"/>
                    <a:pt x="1112520" y="2085340"/>
                  </a:cubicBezTo>
                  <a:cubicBezTo>
                    <a:pt x="1112520" y="2077720"/>
                    <a:pt x="1120140" y="2075180"/>
                    <a:pt x="1125220" y="2072640"/>
                  </a:cubicBezTo>
                  <a:cubicBezTo>
                    <a:pt x="1129030" y="2070100"/>
                    <a:pt x="1134110" y="2070100"/>
                    <a:pt x="1139190" y="2068830"/>
                  </a:cubicBezTo>
                  <a:cubicBezTo>
                    <a:pt x="1141730" y="2068830"/>
                    <a:pt x="1143000" y="2067560"/>
                    <a:pt x="1145540" y="2067560"/>
                  </a:cubicBezTo>
                  <a:cubicBezTo>
                    <a:pt x="1148080" y="2067560"/>
                    <a:pt x="1150620" y="2067560"/>
                    <a:pt x="1151890" y="2065020"/>
                  </a:cubicBezTo>
                  <a:cubicBezTo>
                    <a:pt x="1153160" y="2063750"/>
                    <a:pt x="1154430" y="2063750"/>
                    <a:pt x="1155700" y="2062480"/>
                  </a:cubicBezTo>
                  <a:cubicBezTo>
                    <a:pt x="1158240" y="2061210"/>
                    <a:pt x="1160780" y="2059940"/>
                    <a:pt x="1162050" y="2058670"/>
                  </a:cubicBezTo>
                  <a:lnTo>
                    <a:pt x="1169670" y="2058670"/>
                  </a:lnTo>
                  <a:cubicBezTo>
                    <a:pt x="1174750" y="2061210"/>
                    <a:pt x="1178560" y="2063750"/>
                    <a:pt x="1182370" y="2065020"/>
                  </a:cubicBezTo>
                  <a:cubicBezTo>
                    <a:pt x="1182370" y="2065020"/>
                    <a:pt x="1183640" y="2063750"/>
                    <a:pt x="1184910" y="2063750"/>
                  </a:cubicBezTo>
                  <a:cubicBezTo>
                    <a:pt x="1182370" y="2062480"/>
                    <a:pt x="1181100" y="2061210"/>
                    <a:pt x="1178560" y="2059940"/>
                  </a:cubicBezTo>
                  <a:cubicBezTo>
                    <a:pt x="1178560" y="2057400"/>
                    <a:pt x="1178560" y="2056130"/>
                    <a:pt x="1179830" y="2053590"/>
                  </a:cubicBezTo>
                  <a:cubicBezTo>
                    <a:pt x="1182370" y="2054860"/>
                    <a:pt x="1186180" y="2056130"/>
                    <a:pt x="1184910" y="2051050"/>
                  </a:cubicBezTo>
                  <a:lnTo>
                    <a:pt x="1186180" y="2049780"/>
                  </a:lnTo>
                  <a:cubicBezTo>
                    <a:pt x="1188720" y="2047240"/>
                    <a:pt x="1191260" y="2044700"/>
                    <a:pt x="1195070" y="2045970"/>
                  </a:cubicBezTo>
                  <a:cubicBezTo>
                    <a:pt x="1195070" y="2045970"/>
                    <a:pt x="1196340" y="2044700"/>
                    <a:pt x="1197610" y="2044700"/>
                  </a:cubicBezTo>
                  <a:lnTo>
                    <a:pt x="1205230" y="2048510"/>
                  </a:lnTo>
                  <a:cubicBezTo>
                    <a:pt x="1205230" y="2047240"/>
                    <a:pt x="1205230" y="2045970"/>
                    <a:pt x="1203960" y="2045970"/>
                  </a:cubicBezTo>
                  <a:lnTo>
                    <a:pt x="1205230" y="2045970"/>
                  </a:lnTo>
                  <a:cubicBezTo>
                    <a:pt x="1206500" y="2047240"/>
                    <a:pt x="1207770" y="2047240"/>
                    <a:pt x="1210310" y="2048510"/>
                  </a:cubicBezTo>
                  <a:cubicBezTo>
                    <a:pt x="1210310" y="2045970"/>
                    <a:pt x="1216660" y="2042160"/>
                    <a:pt x="1217930" y="2043430"/>
                  </a:cubicBezTo>
                  <a:lnTo>
                    <a:pt x="1219200" y="2043430"/>
                  </a:lnTo>
                  <a:cubicBezTo>
                    <a:pt x="1220470" y="2047240"/>
                    <a:pt x="1223010" y="2049780"/>
                    <a:pt x="1224280" y="2053590"/>
                  </a:cubicBezTo>
                  <a:cubicBezTo>
                    <a:pt x="1226820" y="2052320"/>
                    <a:pt x="1229360" y="2049780"/>
                    <a:pt x="1231900" y="2048510"/>
                  </a:cubicBezTo>
                  <a:cubicBezTo>
                    <a:pt x="1233170" y="2051050"/>
                    <a:pt x="1233170" y="2053590"/>
                    <a:pt x="1234440" y="2057400"/>
                  </a:cubicBezTo>
                  <a:cubicBezTo>
                    <a:pt x="1236980" y="2054860"/>
                    <a:pt x="1238250" y="2053590"/>
                    <a:pt x="1238250" y="2052320"/>
                  </a:cubicBezTo>
                  <a:cubicBezTo>
                    <a:pt x="1242060" y="2053590"/>
                    <a:pt x="1245870" y="2053590"/>
                    <a:pt x="1248410" y="2054860"/>
                  </a:cubicBezTo>
                  <a:cubicBezTo>
                    <a:pt x="1252220" y="2057400"/>
                    <a:pt x="1256030" y="2057400"/>
                    <a:pt x="1259840" y="2056130"/>
                  </a:cubicBezTo>
                  <a:cubicBezTo>
                    <a:pt x="1262380" y="2054860"/>
                    <a:pt x="1263650" y="2053590"/>
                    <a:pt x="1266190" y="2052320"/>
                  </a:cubicBezTo>
                  <a:cubicBezTo>
                    <a:pt x="1267460" y="2054860"/>
                    <a:pt x="1268730" y="2056130"/>
                    <a:pt x="1271270" y="2057400"/>
                  </a:cubicBezTo>
                  <a:cubicBezTo>
                    <a:pt x="1270000" y="2057400"/>
                    <a:pt x="1268730" y="2058670"/>
                    <a:pt x="1267460" y="2058670"/>
                  </a:cubicBezTo>
                  <a:cubicBezTo>
                    <a:pt x="1264920" y="2059940"/>
                    <a:pt x="1263650" y="2061210"/>
                    <a:pt x="1262380" y="2063750"/>
                  </a:cubicBezTo>
                  <a:cubicBezTo>
                    <a:pt x="1261110" y="2066290"/>
                    <a:pt x="1261110" y="2068830"/>
                    <a:pt x="1258570" y="2070100"/>
                  </a:cubicBezTo>
                  <a:cubicBezTo>
                    <a:pt x="1256030" y="2071370"/>
                    <a:pt x="1256030" y="2068830"/>
                    <a:pt x="1253490" y="2068830"/>
                  </a:cubicBezTo>
                  <a:cubicBezTo>
                    <a:pt x="1256030" y="2067560"/>
                    <a:pt x="1257300" y="2067560"/>
                    <a:pt x="1258570" y="2067560"/>
                  </a:cubicBezTo>
                  <a:lnTo>
                    <a:pt x="1258570" y="2065020"/>
                  </a:lnTo>
                  <a:cubicBezTo>
                    <a:pt x="1250950" y="2067560"/>
                    <a:pt x="1243330" y="2063750"/>
                    <a:pt x="1234440" y="2065020"/>
                  </a:cubicBezTo>
                  <a:cubicBezTo>
                    <a:pt x="1239520" y="2067560"/>
                    <a:pt x="1244600" y="2068830"/>
                    <a:pt x="1249680" y="2070100"/>
                  </a:cubicBezTo>
                  <a:lnTo>
                    <a:pt x="1247140" y="2072640"/>
                  </a:lnTo>
                  <a:cubicBezTo>
                    <a:pt x="1249680" y="2073910"/>
                    <a:pt x="1252220" y="2073910"/>
                    <a:pt x="1254760" y="2073910"/>
                  </a:cubicBezTo>
                  <a:lnTo>
                    <a:pt x="1254760" y="2075180"/>
                  </a:lnTo>
                  <a:cubicBezTo>
                    <a:pt x="1252220" y="2075180"/>
                    <a:pt x="1250950" y="2076450"/>
                    <a:pt x="1248410" y="2076450"/>
                  </a:cubicBezTo>
                  <a:lnTo>
                    <a:pt x="1248410" y="2077720"/>
                  </a:lnTo>
                  <a:lnTo>
                    <a:pt x="1259840" y="2077720"/>
                  </a:lnTo>
                  <a:cubicBezTo>
                    <a:pt x="1262380" y="2071370"/>
                    <a:pt x="1270000" y="2073910"/>
                    <a:pt x="1273810" y="2070100"/>
                  </a:cubicBezTo>
                  <a:lnTo>
                    <a:pt x="1276350" y="2070100"/>
                  </a:lnTo>
                  <a:lnTo>
                    <a:pt x="1272540" y="2073910"/>
                  </a:lnTo>
                  <a:cubicBezTo>
                    <a:pt x="1273810" y="2075180"/>
                    <a:pt x="1275080" y="2075180"/>
                    <a:pt x="1276350" y="2076450"/>
                  </a:cubicBezTo>
                  <a:cubicBezTo>
                    <a:pt x="1277620" y="2077720"/>
                    <a:pt x="1278890" y="2077720"/>
                    <a:pt x="1280160" y="2078990"/>
                  </a:cubicBezTo>
                  <a:cubicBezTo>
                    <a:pt x="1282700" y="2077720"/>
                    <a:pt x="1283970" y="2077720"/>
                    <a:pt x="1286510" y="2076450"/>
                  </a:cubicBezTo>
                  <a:cubicBezTo>
                    <a:pt x="1285240" y="2078990"/>
                    <a:pt x="1285240" y="2080260"/>
                    <a:pt x="1285240" y="2081530"/>
                  </a:cubicBezTo>
                  <a:lnTo>
                    <a:pt x="1291590" y="2081530"/>
                  </a:lnTo>
                  <a:lnTo>
                    <a:pt x="1291590" y="2077720"/>
                  </a:lnTo>
                  <a:cubicBezTo>
                    <a:pt x="1291590" y="2073910"/>
                    <a:pt x="1294130" y="2073910"/>
                    <a:pt x="1296670" y="2075180"/>
                  </a:cubicBezTo>
                  <a:cubicBezTo>
                    <a:pt x="1300480" y="2077720"/>
                    <a:pt x="1303020" y="2076450"/>
                    <a:pt x="1306830" y="2075180"/>
                  </a:cubicBezTo>
                  <a:cubicBezTo>
                    <a:pt x="1310640" y="2075180"/>
                    <a:pt x="1313180" y="2072640"/>
                    <a:pt x="1314450" y="2068830"/>
                  </a:cubicBezTo>
                  <a:lnTo>
                    <a:pt x="1309370" y="2068830"/>
                  </a:lnTo>
                  <a:cubicBezTo>
                    <a:pt x="1309370" y="2067560"/>
                    <a:pt x="1310640" y="2066290"/>
                    <a:pt x="1310640" y="2065020"/>
                  </a:cubicBezTo>
                  <a:lnTo>
                    <a:pt x="1310640" y="2059940"/>
                  </a:lnTo>
                  <a:lnTo>
                    <a:pt x="1311910" y="2059940"/>
                  </a:lnTo>
                  <a:cubicBezTo>
                    <a:pt x="1311910" y="2062480"/>
                    <a:pt x="1313180" y="2063750"/>
                    <a:pt x="1313180" y="2066290"/>
                  </a:cubicBezTo>
                  <a:cubicBezTo>
                    <a:pt x="1315720" y="2065020"/>
                    <a:pt x="1319530" y="2065020"/>
                    <a:pt x="1323340" y="2063750"/>
                  </a:cubicBezTo>
                  <a:lnTo>
                    <a:pt x="1323340" y="2067560"/>
                  </a:lnTo>
                  <a:cubicBezTo>
                    <a:pt x="1327150" y="2068830"/>
                    <a:pt x="1330960" y="2071370"/>
                    <a:pt x="1333500" y="2076450"/>
                  </a:cubicBezTo>
                  <a:cubicBezTo>
                    <a:pt x="1333500" y="2076450"/>
                    <a:pt x="1334770" y="2077720"/>
                    <a:pt x="1334770" y="2076450"/>
                  </a:cubicBezTo>
                  <a:lnTo>
                    <a:pt x="1346200" y="2072640"/>
                  </a:lnTo>
                  <a:cubicBezTo>
                    <a:pt x="1351280" y="2071370"/>
                    <a:pt x="1355090" y="2070100"/>
                    <a:pt x="1360170" y="2068830"/>
                  </a:cubicBezTo>
                  <a:cubicBezTo>
                    <a:pt x="1362710" y="2068830"/>
                    <a:pt x="1363980" y="2071370"/>
                    <a:pt x="1367790" y="2073910"/>
                  </a:cubicBezTo>
                  <a:cubicBezTo>
                    <a:pt x="1371600" y="2073910"/>
                    <a:pt x="1384300" y="2076450"/>
                    <a:pt x="1389380" y="2080260"/>
                  </a:cubicBezTo>
                  <a:cubicBezTo>
                    <a:pt x="1390650" y="2081530"/>
                    <a:pt x="1393190" y="2080260"/>
                    <a:pt x="1394460" y="2080260"/>
                  </a:cubicBezTo>
                  <a:cubicBezTo>
                    <a:pt x="1398270" y="2078990"/>
                    <a:pt x="1402080" y="2078990"/>
                    <a:pt x="1405890" y="2077720"/>
                  </a:cubicBezTo>
                  <a:lnTo>
                    <a:pt x="1407160" y="2078990"/>
                  </a:lnTo>
                  <a:cubicBezTo>
                    <a:pt x="1408430" y="2081530"/>
                    <a:pt x="1408430" y="2084070"/>
                    <a:pt x="1408430" y="2086610"/>
                  </a:cubicBezTo>
                  <a:cubicBezTo>
                    <a:pt x="1412240" y="2090420"/>
                    <a:pt x="1416050" y="2094230"/>
                    <a:pt x="1421130" y="2087880"/>
                  </a:cubicBezTo>
                  <a:cubicBezTo>
                    <a:pt x="1421130" y="2089150"/>
                    <a:pt x="1419860" y="2090420"/>
                    <a:pt x="1419860" y="2091690"/>
                  </a:cubicBezTo>
                  <a:cubicBezTo>
                    <a:pt x="1421130" y="2091690"/>
                    <a:pt x="1421130" y="2092960"/>
                    <a:pt x="1422400" y="2092960"/>
                  </a:cubicBezTo>
                  <a:cubicBezTo>
                    <a:pt x="1424940" y="2094230"/>
                    <a:pt x="1432560" y="2095500"/>
                    <a:pt x="1433830" y="2092960"/>
                  </a:cubicBezTo>
                  <a:cubicBezTo>
                    <a:pt x="1435100" y="2089150"/>
                    <a:pt x="1437640" y="2090420"/>
                    <a:pt x="1438910" y="2090420"/>
                  </a:cubicBezTo>
                  <a:cubicBezTo>
                    <a:pt x="1440180" y="2091690"/>
                    <a:pt x="1440180" y="2094230"/>
                    <a:pt x="1441450" y="2096770"/>
                  </a:cubicBezTo>
                  <a:lnTo>
                    <a:pt x="1441450" y="2087880"/>
                  </a:lnTo>
                  <a:cubicBezTo>
                    <a:pt x="1443990" y="2090420"/>
                    <a:pt x="1445260" y="2091690"/>
                    <a:pt x="1446530" y="2094230"/>
                  </a:cubicBezTo>
                  <a:cubicBezTo>
                    <a:pt x="1447800" y="2095500"/>
                    <a:pt x="1447800" y="2096770"/>
                    <a:pt x="1447800" y="2098040"/>
                  </a:cubicBezTo>
                  <a:cubicBezTo>
                    <a:pt x="1446530" y="2098040"/>
                    <a:pt x="1445260" y="2098040"/>
                    <a:pt x="1443990" y="2099310"/>
                  </a:cubicBezTo>
                  <a:lnTo>
                    <a:pt x="1440180" y="2099310"/>
                  </a:lnTo>
                  <a:cubicBezTo>
                    <a:pt x="1443990" y="2101850"/>
                    <a:pt x="1442720" y="2108200"/>
                    <a:pt x="1447800" y="2105660"/>
                  </a:cubicBezTo>
                  <a:cubicBezTo>
                    <a:pt x="1449070" y="2104390"/>
                    <a:pt x="1450340" y="2101850"/>
                    <a:pt x="1451610" y="2100580"/>
                  </a:cubicBezTo>
                  <a:cubicBezTo>
                    <a:pt x="1451610" y="2101850"/>
                    <a:pt x="1452880" y="2104390"/>
                    <a:pt x="1452880" y="2105660"/>
                  </a:cubicBezTo>
                  <a:cubicBezTo>
                    <a:pt x="1454150" y="2105660"/>
                    <a:pt x="1455420" y="2105660"/>
                    <a:pt x="1456690" y="2106930"/>
                  </a:cubicBezTo>
                  <a:cubicBezTo>
                    <a:pt x="1459230" y="2110740"/>
                    <a:pt x="1463040" y="2109470"/>
                    <a:pt x="1466850" y="2110740"/>
                  </a:cubicBezTo>
                  <a:cubicBezTo>
                    <a:pt x="1469390" y="2110740"/>
                    <a:pt x="1470660" y="2113280"/>
                    <a:pt x="1471930" y="2114550"/>
                  </a:cubicBezTo>
                  <a:cubicBezTo>
                    <a:pt x="1473200" y="2117090"/>
                    <a:pt x="1474470" y="2119630"/>
                    <a:pt x="1478280" y="2119630"/>
                  </a:cubicBezTo>
                  <a:cubicBezTo>
                    <a:pt x="1480820" y="2119630"/>
                    <a:pt x="1483360" y="2122170"/>
                    <a:pt x="1485900" y="2124710"/>
                  </a:cubicBezTo>
                  <a:cubicBezTo>
                    <a:pt x="1489710" y="2127250"/>
                    <a:pt x="1493520" y="2132330"/>
                    <a:pt x="1497330" y="2134870"/>
                  </a:cubicBezTo>
                  <a:cubicBezTo>
                    <a:pt x="1503680" y="2138680"/>
                    <a:pt x="1510030" y="2143760"/>
                    <a:pt x="1517650" y="2142490"/>
                  </a:cubicBezTo>
                  <a:cubicBezTo>
                    <a:pt x="1521460" y="2142490"/>
                    <a:pt x="1525270" y="2145030"/>
                    <a:pt x="1529080" y="2145030"/>
                  </a:cubicBezTo>
                  <a:cubicBezTo>
                    <a:pt x="1532890" y="2145030"/>
                    <a:pt x="1537970" y="2145030"/>
                    <a:pt x="1543050" y="2143760"/>
                  </a:cubicBezTo>
                  <a:cubicBezTo>
                    <a:pt x="1543050" y="2147570"/>
                    <a:pt x="1543050" y="2148840"/>
                    <a:pt x="1546860" y="2148840"/>
                  </a:cubicBezTo>
                  <a:cubicBezTo>
                    <a:pt x="1549400" y="2148840"/>
                    <a:pt x="1551940" y="2148840"/>
                    <a:pt x="1554480" y="2150110"/>
                  </a:cubicBezTo>
                  <a:cubicBezTo>
                    <a:pt x="1562100" y="2150110"/>
                    <a:pt x="1568450" y="2153920"/>
                    <a:pt x="1576070" y="2152650"/>
                  </a:cubicBezTo>
                  <a:cubicBezTo>
                    <a:pt x="1578610" y="2152650"/>
                    <a:pt x="1581150" y="2153920"/>
                    <a:pt x="1583690" y="2155190"/>
                  </a:cubicBezTo>
                  <a:cubicBezTo>
                    <a:pt x="1591310" y="2157730"/>
                    <a:pt x="1596390" y="2164080"/>
                    <a:pt x="1605280" y="2162810"/>
                  </a:cubicBezTo>
                  <a:cubicBezTo>
                    <a:pt x="1606550" y="2162810"/>
                    <a:pt x="1609090" y="2162810"/>
                    <a:pt x="1610360" y="2164080"/>
                  </a:cubicBezTo>
                  <a:cubicBezTo>
                    <a:pt x="1612900" y="2166620"/>
                    <a:pt x="1614170" y="2165350"/>
                    <a:pt x="1615440" y="2164080"/>
                  </a:cubicBezTo>
                  <a:cubicBezTo>
                    <a:pt x="1617980" y="2162810"/>
                    <a:pt x="1620520" y="2161540"/>
                    <a:pt x="1621790" y="2162810"/>
                  </a:cubicBezTo>
                  <a:cubicBezTo>
                    <a:pt x="1626870" y="2164080"/>
                    <a:pt x="1633220" y="2165350"/>
                    <a:pt x="1638300" y="2166620"/>
                  </a:cubicBezTo>
                  <a:lnTo>
                    <a:pt x="1643380" y="2166620"/>
                  </a:lnTo>
                  <a:cubicBezTo>
                    <a:pt x="1647190" y="2165350"/>
                    <a:pt x="1652270" y="2164080"/>
                    <a:pt x="1656080" y="2164080"/>
                  </a:cubicBezTo>
                  <a:cubicBezTo>
                    <a:pt x="1662430" y="2162810"/>
                    <a:pt x="1668780" y="2162810"/>
                    <a:pt x="1675130" y="2162810"/>
                  </a:cubicBezTo>
                  <a:lnTo>
                    <a:pt x="1677670" y="2162810"/>
                  </a:lnTo>
                  <a:cubicBezTo>
                    <a:pt x="1686560" y="2160270"/>
                    <a:pt x="1696720" y="2157730"/>
                    <a:pt x="1705610" y="2155190"/>
                  </a:cubicBezTo>
                  <a:cubicBezTo>
                    <a:pt x="1711960" y="2153920"/>
                    <a:pt x="1718310" y="2152650"/>
                    <a:pt x="1725930" y="2151380"/>
                  </a:cubicBezTo>
                  <a:cubicBezTo>
                    <a:pt x="1733550" y="2150110"/>
                    <a:pt x="1739900" y="2147570"/>
                    <a:pt x="1747520" y="2146300"/>
                  </a:cubicBezTo>
                  <a:cubicBezTo>
                    <a:pt x="1750060" y="2146300"/>
                    <a:pt x="1752600" y="2146300"/>
                    <a:pt x="1756410" y="2145030"/>
                  </a:cubicBezTo>
                  <a:cubicBezTo>
                    <a:pt x="1766570" y="2143760"/>
                    <a:pt x="1776730" y="2139950"/>
                    <a:pt x="1786890" y="2145030"/>
                  </a:cubicBezTo>
                  <a:lnTo>
                    <a:pt x="1802130" y="2148840"/>
                  </a:lnTo>
                  <a:cubicBezTo>
                    <a:pt x="1808480" y="2150110"/>
                    <a:pt x="1813560" y="2153920"/>
                    <a:pt x="1819910" y="2153920"/>
                  </a:cubicBezTo>
                  <a:cubicBezTo>
                    <a:pt x="1821180" y="2153920"/>
                    <a:pt x="1823720" y="2155190"/>
                    <a:pt x="1824990" y="2155190"/>
                  </a:cubicBezTo>
                  <a:cubicBezTo>
                    <a:pt x="1832610" y="2157730"/>
                    <a:pt x="1838960" y="2164080"/>
                    <a:pt x="1847850" y="2161540"/>
                  </a:cubicBezTo>
                  <a:cubicBezTo>
                    <a:pt x="1851660" y="2160270"/>
                    <a:pt x="1858010" y="2162810"/>
                    <a:pt x="1861820" y="2164080"/>
                  </a:cubicBezTo>
                  <a:cubicBezTo>
                    <a:pt x="1865630" y="2165350"/>
                    <a:pt x="1869440" y="2165350"/>
                    <a:pt x="1873250" y="2166620"/>
                  </a:cubicBezTo>
                  <a:lnTo>
                    <a:pt x="1873250" y="2169160"/>
                  </a:lnTo>
                  <a:cubicBezTo>
                    <a:pt x="1880870" y="2169160"/>
                    <a:pt x="1888490" y="2170430"/>
                    <a:pt x="1896110" y="2166620"/>
                  </a:cubicBezTo>
                  <a:cubicBezTo>
                    <a:pt x="1898650" y="2165350"/>
                    <a:pt x="1899920" y="2164080"/>
                    <a:pt x="1902460" y="2164080"/>
                  </a:cubicBezTo>
                  <a:cubicBezTo>
                    <a:pt x="1907540" y="2162810"/>
                    <a:pt x="1913890" y="2162810"/>
                    <a:pt x="1918970" y="2165350"/>
                  </a:cubicBezTo>
                  <a:cubicBezTo>
                    <a:pt x="1922780" y="2166620"/>
                    <a:pt x="1929130" y="2165350"/>
                    <a:pt x="1932940" y="2162810"/>
                  </a:cubicBezTo>
                  <a:cubicBezTo>
                    <a:pt x="1938020" y="2160270"/>
                    <a:pt x="1944370" y="2161540"/>
                    <a:pt x="1949450" y="2161540"/>
                  </a:cubicBezTo>
                  <a:cubicBezTo>
                    <a:pt x="1954530" y="2161540"/>
                    <a:pt x="1958340" y="2162810"/>
                    <a:pt x="1963420" y="2161540"/>
                  </a:cubicBezTo>
                  <a:cubicBezTo>
                    <a:pt x="1974850" y="2160270"/>
                    <a:pt x="1985010" y="2156460"/>
                    <a:pt x="1997710" y="2157730"/>
                  </a:cubicBezTo>
                  <a:cubicBezTo>
                    <a:pt x="2002790" y="2157730"/>
                    <a:pt x="2007870" y="2159000"/>
                    <a:pt x="2012950" y="2157730"/>
                  </a:cubicBezTo>
                  <a:cubicBezTo>
                    <a:pt x="2023110" y="2156460"/>
                    <a:pt x="2030730" y="2160270"/>
                    <a:pt x="2038350" y="2165350"/>
                  </a:cubicBezTo>
                  <a:cubicBezTo>
                    <a:pt x="2044700" y="2170430"/>
                    <a:pt x="2052320" y="2174240"/>
                    <a:pt x="2059940" y="2178050"/>
                  </a:cubicBezTo>
                  <a:cubicBezTo>
                    <a:pt x="2065020" y="2180590"/>
                    <a:pt x="2072640" y="2175510"/>
                    <a:pt x="2072640" y="2169160"/>
                  </a:cubicBezTo>
                  <a:lnTo>
                    <a:pt x="2072640" y="2157730"/>
                  </a:lnTo>
                  <a:cubicBezTo>
                    <a:pt x="2072640" y="2124710"/>
                    <a:pt x="2072640" y="2092960"/>
                    <a:pt x="2073910" y="2059940"/>
                  </a:cubicBezTo>
                  <a:cubicBezTo>
                    <a:pt x="2073910" y="2037080"/>
                    <a:pt x="2075180" y="2014220"/>
                    <a:pt x="2075180" y="1990090"/>
                  </a:cubicBezTo>
                  <a:cubicBezTo>
                    <a:pt x="2075180" y="1964690"/>
                    <a:pt x="2073910" y="447040"/>
                    <a:pt x="2073910" y="421640"/>
                  </a:cubicBezTo>
                  <a:cubicBezTo>
                    <a:pt x="2081530" y="410210"/>
                    <a:pt x="2078990" y="401320"/>
                    <a:pt x="2085340" y="394970"/>
                  </a:cubicBezTo>
                  <a:close/>
                  <a:moveTo>
                    <a:pt x="1263650" y="2052320"/>
                  </a:moveTo>
                  <a:cubicBezTo>
                    <a:pt x="1266190" y="2045970"/>
                    <a:pt x="1271270" y="2047240"/>
                    <a:pt x="1275080" y="2048510"/>
                  </a:cubicBezTo>
                  <a:cubicBezTo>
                    <a:pt x="1272540" y="2053590"/>
                    <a:pt x="1267460" y="2051050"/>
                    <a:pt x="1263650" y="2052320"/>
                  </a:cubicBezTo>
                  <a:close/>
                  <a:moveTo>
                    <a:pt x="1275080" y="2058670"/>
                  </a:moveTo>
                  <a:cubicBezTo>
                    <a:pt x="1276350" y="2056130"/>
                    <a:pt x="1276350" y="2052320"/>
                    <a:pt x="1280160" y="2052320"/>
                  </a:cubicBezTo>
                  <a:cubicBezTo>
                    <a:pt x="1281430" y="2052320"/>
                    <a:pt x="1283970" y="2053590"/>
                    <a:pt x="1285240" y="2053590"/>
                  </a:cubicBezTo>
                  <a:cubicBezTo>
                    <a:pt x="1283970" y="2056130"/>
                    <a:pt x="1282700" y="2057400"/>
                    <a:pt x="1281430" y="2059940"/>
                  </a:cubicBezTo>
                  <a:cubicBezTo>
                    <a:pt x="1280160" y="2059940"/>
                    <a:pt x="1277620" y="2059940"/>
                    <a:pt x="1275080" y="2058670"/>
                  </a:cubicBezTo>
                  <a:close/>
                  <a:moveTo>
                    <a:pt x="1280160" y="2071370"/>
                  </a:moveTo>
                  <a:cubicBezTo>
                    <a:pt x="1282700" y="2070100"/>
                    <a:pt x="1283970" y="2067560"/>
                    <a:pt x="1286510" y="2066290"/>
                  </a:cubicBezTo>
                  <a:cubicBezTo>
                    <a:pt x="1287780" y="2066290"/>
                    <a:pt x="1289050" y="2067560"/>
                    <a:pt x="1290320" y="2067560"/>
                  </a:cubicBezTo>
                  <a:cubicBezTo>
                    <a:pt x="1290320" y="2072640"/>
                    <a:pt x="1285240" y="2073910"/>
                    <a:pt x="1280160" y="2071370"/>
                  </a:cubicBezTo>
                  <a:close/>
                  <a:moveTo>
                    <a:pt x="1285240" y="2030730"/>
                  </a:moveTo>
                  <a:cubicBezTo>
                    <a:pt x="1286510" y="2032000"/>
                    <a:pt x="1286510" y="2033270"/>
                    <a:pt x="1289050" y="2034540"/>
                  </a:cubicBezTo>
                  <a:lnTo>
                    <a:pt x="1277620" y="2034540"/>
                  </a:lnTo>
                  <a:cubicBezTo>
                    <a:pt x="1277620" y="2033270"/>
                    <a:pt x="1277620" y="2032000"/>
                    <a:pt x="1278890" y="2030730"/>
                  </a:cubicBezTo>
                  <a:cubicBezTo>
                    <a:pt x="1283970" y="2030730"/>
                    <a:pt x="1285240" y="2030730"/>
                    <a:pt x="1285240" y="2025650"/>
                  </a:cubicBezTo>
                  <a:cubicBezTo>
                    <a:pt x="1289050" y="2026920"/>
                    <a:pt x="1294130" y="2023110"/>
                    <a:pt x="1295400" y="2029460"/>
                  </a:cubicBezTo>
                  <a:cubicBezTo>
                    <a:pt x="1291590" y="2030730"/>
                    <a:pt x="1289050" y="2030730"/>
                    <a:pt x="1285240" y="2030730"/>
                  </a:cubicBezTo>
                  <a:close/>
                </a:path>
              </a:pathLst>
            </a:custGeom>
            <a:blipFill>
              <a:blip r:embed="rId2"/>
              <a:stretch>
                <a:fillRect l="-10912" t="-14872" r="-17516" b="-4748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681142"/>
            <a:ext cx="355535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Dog bites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91485"/>
            <a:ext cx="7975924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Dog bites are unfortunately quite common. Every bite comes with the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risk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of transmitting the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rabies virus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to a human.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There are many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reasons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that a dog may bite a person.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7397619"/>
            <a:ext cx="7169051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Can you think of any?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31917"/>
            <a:ext cx="5355729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why dogs bite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629626"/>
            <a:ext cx="914400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Dogs may bite for many different reasons, including: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4427752"/>
            <a:ext cx="10279707" cy="601446"/>
            <a:chOff x="0" y="0"/>
            <a:chExt cx="13706277" cy="8019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1928" cy="801928"/>
            </a:xfrm>
            <a:custGeom>
              <a:avLst/>
              <a:gdLst/>
              <a:ahLst/>
              <a:cxnLst/>
              <a:rect r="r" b="b" t="t" l="l"/>
              <a:pathLst>
                <a:path h="801928" w="801928">
                  <a:moveTo>
                    <a:pt x="0" y="0"/>
                  </a:moveTo>
                  <a:lnTo>
                    <a:pt x="801928" y="0"/>
                  </a:lnTo>
                  <a:lnTo>
                    <a:pt x="801928" y="801928"/>
                  </a:lnTo>
                  <a:lnTo>
                    <a:pt x="0" y="80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1108273" y="-74863"/>
              <a:ext cx="12598003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They are protecting themselves or their property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28700" y="5418259"/>
            <a:ext cx="4836319" cy="601446"/>
            <a:chOff x="0" y="0"/>
            <a:chExt cx="6448425" cy="80192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1094383" y="-74863"/>
              <a:ext cx="5354042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They may be in pain 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01928" cy="801928"/>
            </a:xfrm>
            <a:custGeom>
              <a:avLst/>
              <a:gdLst/>
              <a:ahLst/>
              <a:cxnLst/>
              <a:rect r="r" b="b" t="t" l="l"/>
              <a:pathLst>
                <a:path h="801928" w="801928">
                  <a:moveTo>
                    <a:pt x="0" y="0"/>
                  </a:moveTo>
                  <a:lnTo>
                    <a:pt x="801928" y="0"/>
                  </a:lnTo>
                  <a:lnTo>
                    <a:pt x="801928" y="801928"/>
                  </a:lnTo>
                  <a:lnTo>
                    <a:pt x="0" y="80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419755"/>
            <a:ext cx="5326856" cy="601446"/>
            <a:chOff x="0" y="0"/>
            <a:chExt cx="7102475" cy="801928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108273" y="-74863"/>
              <a:ext cx="5994202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They may feel trapped 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01928" cy="801928"/>
            </a:xfrm>
            <a:custGeom>
              <a:avLst/>
              <a:gdLst/>
              <a:ahLst/>
              <a:cxnLst/>
              <a:rect r="r" b="b" t="t" l="l"/>
              <a:pathLst>
                <a:path h="801928" w="801928">
                  <a:moveTo>
                    <a:pt x="0" y="0"/>
                  </a:moveTo>
                  <a:lnTo>
                    <a:pt x="801928" y="0"/>
                  </a:lnTo>
                  <a:lnTo>
                    <a:pt x="801928" y="801928"/>
                  </a:lnTo>
                  <a:lnTo>
                    <a:pt x="0" y="80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28700" y="7424528"/>
            <a:ext cx="9803234" cy="601446"/>
            <a:chOff x="0" y="0"/>
            <a:chExt cx="13070979" cy="801928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1133971" y="-74863"/>
              <a:ext cx="11937008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They may have been surprised by your actions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1928" cy="801928"/>
            </a:xfrm>
            <a:custGeom>
              <a:avLst/>
              <a:gdLst/>
              <a:ahLst/>
              <a:cxnLst/>
              <a:rect r="r" b="b" t="t" l="l"/>
              <a:pathLst>
                <a:path h="801928" w="801928">
                  <a:moveTo>
                    <a:pt x="0" y="0"/>
                  </a:moveTo>
                  <a:lnTo>
                    <a:pt x="801928" y="0"/>
                  </a:lnTo>
                  <a:lnTo>
                    <a:pt x="801928" y="801928"/>
                  </a:lnTo>
                  <a:lnTo>
                    <a:pt x="0" y="80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28700" y="8429302"/>
            <a:ext cx="5802437" cy="601446"/>
            <a:chOff x="0" y="0"/>
            <a:chExt cx="7736582" cy="801928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1133971" y="-74863"/>
              <a:ext cx="6602611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They may be very excited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01928" cy="801928"/>
            </a:xfrm>
            <a:custGeom>
              <a:avLst/>
              <a:gdLst/>
              <a:ahLst/>
              <a:cxnLst/>
              <a:rect r="r" b="b" t="t" l="l"/>
              <a:pathLst>
                <a:path h="801928" w="801928">
                  <a:moveTo>
                    <a:pt x="0" y="0"/>
                  </a:moveTo>
                  <a:lnTo>
                    <a:pt x="801928" y="0"/>
                  </a:lnTo>
                  <a:lnTo>
                    <a:pt x="801928" y="801928"/>
                  </a:lnTo>
                  <a:lnTo>
                    <a:pt x="0" y="80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1726517" y="1030135"/>
            <a:ext cx="5532783" cy="8228165"/>
          </a:xfrm>
          <a:custGeom>
            <a:avLst/>
            <a:gdLst/>
            <a:ahLst/>
            <a:cxnLst/>
            <a:rect r="r" b="b" t="t" l="l"/>
            <a:pathLst>
              <a:path h="8228165" w="5532783">
                <a:moveTo>
                  <a:pt x="0" y="0"/>
                </a:moveTo>
                <a:lnTo>
                  <a:pt x="5532783" y="0"/>
                </a:lnTo>
                <a:lnTo>
                  <a:pt x="5532783" y="8228165"/>
                </a:lnTo>
                <a:lnTo>
                  <a:pt x="0" y="8228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44" t="0" r="-6964" b="-25291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90701" y="2166575"/>
            <a:ext cx="6968599" cy="6618026"/>
            <a:chOff x="0" y="0"/>
            <a:chExt cx="2272030" cy="21577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510" y="-2540"/>
              <a:ext cx="2273300" cy="2162810"/>
            </a:xfrm>
            <a:custGeom>
              <a:avLst/>
              <a:gdLst/>
              <a:ahLst/>
              <a:cxnLst/>
              <a:rect r="r" b="b" t="t" l="l"/>
              <a:pathLst>
                <a:path h="2162810" w="2273300">
                  <a:moveTo>
                    <a:pt x="83820" y="585470"/>
                  </a:moveTo>
                  <a:cubicBezTo>
                    <a:pt x="66040" y="629920"/>
                    <a:pt x="53340" y="676910"/>
                    <a:pt x="39370" y="722630"/>
                  </a:cubicBezTo>
                  <a:cubicBezTo>
                    <a:pt x="29210" y="755650"/>
                    <a:pt x="21590" y="788670"/>
                    <a:pt x="15240" y="821690"/>
                  </a:cubicBezTo>
                  <a:cubicBezTo>
                    <a:pt x="2540" y="881380"/>
                    <a:pt x="0" y="943610"/>
                    <a:pt x="0" y="1005840"/>
                  </a:cubicBezTo>
                  <a:cubicBezTo>
                    <a:pt x="0" y="1038860"/>
                    <a:pt x="2540" y="1073150"/>
                    <a:pt x="7620" y="1106170"/>
                  </a:cubicBezTo>
                  <a:cubicBezTo>
                    <a:pt x="12700" y="1143000"/>
                    <a:pt x="17780" y="1179830"/>
                    <a:pt x="25400" y="1216660"/>
                  </a:cubicBezTo>
                  <a:cubicBezTo>
                    <a:pt x="34290" y="1261110"/>
                    <a:pt x="41910" y="1304290"/>
                    <a:pt x="58420" y="1346200"/>
                  </a:cubicBezTo>
                  <a:cubicBezTo>
                    <a:pt x="66040" y="1366520"/>
                    <a:pt x="74930" y="1385570"/>
                    <a:pt x="83820" y="1405890"/>
                  </a:cubicBezTo>
                  <a:cubicBezTo>
                    <a:pt x="105410" y="1455420"/>
                    <a:pt x="128270" y="1501140"/>
                    <a:pt x="156210" y="1546860"/>
                  </a:cubicBezTo>
                  <a:cubicBezTo>
                    <a:pt x="165100" y="1562100"/>
                    <a:pt x="175260" y="1577340"/>
                    <a:pt x="185420" y="1592580"/>
                  </a:cubicBezTo>
                  <a:cubicBezTo>
                    <a:pt x="196850" y="1610360"/>
                    <a:pt x="209550" y="1626870"/>
                    <a:pt x="222250" y="1644650"/>
                  </a:cubicBezTo>
                  <a:cubicBezTo>
                    <a:pt x="248920" y="1682750"/>
                    <a:pt x="279400" y="1719580"/>
                    <a:pt x="311150" y="1753870"/>
                  </a:cubicBezTo>
                  <a:cubicBezTo>
                    <a:pt x="322580" y="1766570"/>
                    <a:pt x="334010" y="1778000"/>
                    <a:pt x="345440" y="1789430"/>
                  </a:cubicBezTo>
                  <a:cubicBezTo>
                    <a:pt x="372110" y="1813560"/>
                    <a:pt x="400050" y="1833880"/>
                    <a:pt x="427990" y="1855470"/>
                  </a:cubicBezTo>
                  <a:cubicBezTo>
                    <a:pt x="483870" y="1897380"/>
                    <a:pt x="544830" y="1930400"/>
                    <a:pt x="604520" y="1967230"/>
                  </a:cubicBezTo>
                  <a:cubicBezTo>
                    <a:pt x="665480" y="2005330"/>
                    <a:pt x="727710" y="2038350"/>
                    <a:pt x="792480" y="2067560"/>
                  </a:cubicBezTo>
                  <a:cubicBezTo>
                    <a:pt x="871220" y="2101850"/>
                    <a:pt x="948690" y="2134870"/>
                    <a:pt x="1032510" y="2148840"/>
                  </a:cubicBezTo>
                  <a:cubicBezTo>
                    <a:pt x="1078230" y="2156460"/>
                    <a:pt x="1122680" y="2162810"/>
                    <a:pt x="1168400" y="2161540"/>
                  </a:cubicBezTo>
                  <a:cubicBezTo>
                    <a:pt x="1215390" y="2159000"/>
                    <a:pt x="1262380" y="2153920"/>
                    <a:pt x="1308100" y="2147570"/>
                  </a:cubicBezTo>
                  <a:cubicBezTo>
                    <a:pt x="1374140" y="2138680"/>
                    <a:pt x="1442720" y="2128520"/>
                    <a:pt x="1503680" y="2103120"/>
                  </a:cubicBezTo>
                  <a:cubicBezTo>
                    <a:pt x="1588770" y="2068830"/>
                    <a:pt x="1672590" y="2026920"/>
                    <a:pt x="1747520" y="1974850"/>
                  </a:cubicBezTo>
                  <a:cubicBezTo>
                    <a:pt x="1778000" y="1960880"/>
                    <a:pt x="1807210" y="1946910"/>
                    <a:pt x="1836420" y="1929130"/>
                  </a:cubicBezTo>
                  <a:cubicBezTo>
                    <a:pt x="1844040" y="1925320"/>
                    <a:pt x="1850390" y="1920240"/>
                    <a:pt x="1858010" y="1916430"/>
                  </a:cubicBezTo>
                  <a:cubicBezTo>
                    <a:pt x="1888490" y="1898650"/>
                    <a:pt x="1915160" y="1875790"/>
                    <a:pt x="1943100" y="1852930"/>
                  </a:cubicBezTo>
                  <a:cubicBezTo>
                    <a:pt x="1967230" y="1832610"/>
                    <a:pt x="1987550" y="1809750"/>
                    <a:pt x="2007870" y="1785620"/>
                  </a:cubicBezTo>
                  <a:cubicBezTo>
                    <a:pt x="2030730" y="1760220"/>
                    <a:pt x="2051050" y="1733550"/>
                    <a:pt x="2070100" y="1704340"/>
                  </a:cubicBezTo>
                  <a:cubicBezTo>
                    <a:pt x="2101850" y="1657350"/>
                    <a:pt x="2133600" y="1610360"/>
                    <a:pt x="2162810" y="1562100"/>
                  </a:cubicBezTo>
                  <a:cubicBezTo>
                    <a:pt x="2178050" y="1537970"/>
                    <a:pt x="2190750" y="1511300"/>
                    <a:pt x="2200910" y="1483360"/>
                  </a:cubicBezTo>
                  <a:cubicBezTo>
                    <a:pt x="2222500" y="1427480"/>
                    <a:pt x="2242820" y="1370330"/>
                    <a:pt x="2250440" y="1309370"/>
                  </a:cubicBezTo>
                  <a:cubicBezTo>
                    <a:pt x="2255520" y="1273810"/>
                    <a:pt x="2259330" y="1239520"/>
                    <a:pt x="2261870" y="1203960"/>
                  </a:cubicBezTo>
                  <a:cubicBezTo>
                    <a:pt x="2269490" y="1116330"/>
                    <a:pt x="2272030" y="1028700"/>
                    <a:pt x="2273300" y="939800"/>
                  </a:cubicBezTo>
                  <a:lnTo>
                    <a:pt x="2273300" y="889000"/>
                  </a:lnTo>
                  <a:cubicBezTo>
                    <a:pt x="2272030" y="835660"/>
                    <a:pt x="2261870" y="781050"/>
                    <a:pt x="2245360" y="728980"/>
                  </a:cubicBezTo>
                  <a:cubicBezTo>
                    <a:pt x="2221230" y="654050"/>
                    <a:pt x="2183130" y="584200"/>
                    <a:pt x="2136140" y="520700"/>
                  </a:cubicBezTo>
                  <a:cubicBezTo>
                    <a:pt x="2082800" y="448310"/>
                    <a:pt x="2025650" y="378460"/>
                    <a:pt x="1955800" y="325120"/>
                  </a:cubicBezTo>
                  <a:cubicBezTo>
                    <a:pt x="1915160" y="293370"/>
                    <a:pt x="1875790" y="264160"/>
                    <a:pt x="1832610" y="240030"/>
                  </a:cubicBezTo>
                  <a:cubicBezTo>
                    <a:pt x="1803400" y="223520"/>
                    <a:pt x="1772920" y="207010"/>
                    <a:pt x="1742440" y="191770"/>
                  </a:cubicBezTo>
                  <a:cubicBezTo>
                    <a:pt x="1661160" y="151130"/>
                    <a:pt x="1579880" y="113030"/>
                    <a:pt x="1497330" y="77470"/>
                  </a:cubicBezTo>
                  <a:cubicBezTo>
                    <a:pt x="1418590" y="43180"/>
                    <a:pt x="1336040" y="26670"/>
                    <a:pt x="1253490" y="15240"/>
                  </a:cubicBezTo>
                  <a:cubicBezTo>
                    <a:pt x="1179830" y="5080"/>
                    <a:pt x="1108710" y="0"/>
                    <a:pt x="1037590" y="3810"/>
                  </a:cubicBezTo>
                  <a:cubicBezTo>
                    <a:pt x="952500" y="7620"/>
                    <a:pt x="869950" y="21590"/>
                    <a:pt x="789940" y="41910"/>
                  </a:cubicBezTo>
                  <a:cubicBezTo>
                    <a:pt x="643890" y="76200"/>
                    <a:pt x="506730" y="134620"/>
                    <a:pt x="382270" y="213360"/>
                  </a:cubicBezTo>
                  <a:cubicBezTo>
                    <a:pt x="313690" y="256540"/>
                    <a:pt x="254000" y="313690"/>
                    <a:pt x="204470" y="378460"/>
                  </a:cubicBezTo>
                  <a:cubicBezTo>
                    <a:pt x="156210" y="440690"/>
                    <a:pt x="114300" y="510540"/>
                    <a:pt x="83820" y="585470"/>
                  </a:cubicBezTo>
                  <a:close/>
                </a:path>
              </a:pathLst>
            </a:custGeom>
            <a:blipFill>
              <a:blip r:embed="rId2"/>
              <a:stretch>
                <a:fillRect l="0" t="-21780" r="0" b="-1860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764371"/>
            <a:ext cx="1093574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Safe behaviour around dogs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778454"/>
            <a:ext cx="8776996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Rarely do dogs attack humans for no reason. In most cases, the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way we act and behave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around dogs makes a big difference in whether we are bitten or not.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887449"/>
            <a:ext cx="8662737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Let’s consider some scenarios and decide if they are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safe or 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28655" y="2790636"/>
            <a:ext cx="8147203" cy="5816965"/>
          </a:xfrm>
          <a:custGeom>
            <a:avLst/>
            <a:gdLst/>
            <a:ahLst/>
            <a:cxnLst/>
            <a:rect r="r" b="b" t="t" l="l"/>
            <a:pathLst>
              <a:path h="5816965" w="8147203">
                <a:moveTo>
                  <a:pt x="0" y="0"/>
                </a:moveTo>
                <a:lnTo>
                  <a:pt x="8147203" y="0"/>
                </a:lnTo>
                <a:lnTo>
                  <a:pt x="8147203" y="5816965"/>
                </a:lnTo>
                <a:lnTo>
                  <a:pt x="0" y="58169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477693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Throwing rocks at dogs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028655" y="2790636"/>
            <a:ext cx="8147203" cy="5816965"/>
          </a:xfrm>
          <a:custGeom>
            <a:avLst/>
            <a:gdLst/>
            <a:ahLst/>
            <a:cxnLst/>
            <a:rect r="r" b="b" t="t" l="l"/>
            <a:pathLst>
              <a:path h="5816965" w="8147203">
                <a:moveTo>
                  <a:pt x="0" y="0"/>
                </a:moveTo>
                <a:lnTo>
                  <a:pt x="8147203" y="0"/>
                </a:lnTo>
                <a:lnTo>
                  <a:pt x="8147203" y="5816965"/>
                </a:lnTo>
                <a:lnTo>
                  <a:pt x="0" y="5816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80227" y="2515258"/>
            <a:ext cx="8565465" cy="6245651"/>
          </a:xfrm>
          <a:custGeom>
            <a:avLst/>
            <a:gdLst/>
            <a:ahLst/>
            <a:cxnLst/>
            <a:rect r="r" b="b" t="t" l="l"/>
            <a:pathLst>
              <a:path h="6245651" w="8565465">
                <a:moveTo>
                  <a:pt x="0" y="0"/>
                </a:moveTo>
                <a:lnTo>
                  <a:pt x="8565464" y="0"/>
                </a:lnTo>
                <a:lnTo>
                  <a:pt x="8565464" y="6245652"/>
                </a:lnTo>
                <a:lnTo>
                  <a:pt x="0" y="6245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509572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Running away from dogs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480227" y="2515258"/>
            <a:ext cx="8565465" cy="6245651"/>
          </a:xfrm>
          <a:custGeom>
            <a:avLst/>
            <a:gdLst/>
            <a:ahLst/>
            <a:cxnLst/>
            <a:rect r="r" b="b" t="t" l="l"/>
            <a:pathLst>
              <a:path h="6245651" w="8565465">
                <a:moveTo>
                  <a:pt x="0" y="0"/>
                </a:moveTo>
                <a:lnTo>
                  <a:pt x="8565464" y="0"/>
                </a:lnTo>
                <a:lnTo>
                  <a:pt x="8565464" y="6245652"/>
                </a:lnTo>
                <a:lnTo>
                  <a:pt x="0" y="62456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52806" y="2937054"/>
            <a:ext cx="6036511" cy="5068154"/>
          </a:xfrm>
          <a:custGeom>
            <a:avLst/>
            <a:gdLst/>
            <a:ahLst/>
            <a:cxnLst/>
            <a:rect r="r" b="b" t="t" l="l"/>
            <a:pathLst>
              <a:path h="5068154" w="6036511">
                <a:moveTo>
                  <a:pt x="0" y="0"/>
                </a:moveTo>
                <a:lnTo>
                  <a:pt x="6036511" y="0"/>
                </a:lnTo>
                <a:lnTo>
                  <a:pt x="6036511" y="5068154"/>
                </a:lnTo>
                <a:lnTo>
                  <a:pt x="0" y="50681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597381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Screaming or yelling at a dog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52806" y="2937054"/>
            <a:ext cx="6036511" cy="5068154"/>
          </a:xfrm>
          <a:custGeom>
            <a:avLst/>
            <a:gdLst/>
            <a:ahLst/>
            <a:cxnLst/>
            <a:rect r="r" b="b" t="t" l="l"/>
            <a:pathLst>
              <a:path h="5068154" w="6036511">
                <a:moveTo>
                  <a:pt x="0" y="0"/>
                </a:moveTo>
                <a:lnTo>
                  <a:pt x="6036511" y="0"/>
                </a:lnTo>
                <a:lnTo>
                  <a:pt x="6036511" y="5068154"/>
                </a:lnTo>
                <a:lnTo>
                  <a:pt x="0" y="506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35266" y="2770648"/>
            <a:ext cx="6677400" cy="5024743"/>
          </a:xfrm>
          <a:custGeom>
            <a:avLst/>
            <a:gdLst/>
            <a:ahLst/>
            <a:cxnLst/>
            <a:rect r="r" b="b" t="t" l="l"/>
            <a:pathLst>
              <a:path h="5024743" w="6677400">
                <a:moveTo>
                  <a:pt x="0" y="0"/>
                </a:moveTo>
                <a:lnTo>
                  <a:pt x="6677400" y="0"/>
                </a:lnTo>
                <a:lnTo>
                  <a:pt x="6677400" y="5024743"/>
                </a:lnTo>
                <a:lnTo>
                  <a:pt x="0" y="5024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Going up to a dog that is tied up or cornered (and who doesn’t know who you are)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635266" y="2770648"/>
            <a:ext cx="6677400" cy="5024743"/>
          </a:xfrm>
          <a:custGeom>
            <a:avLst/>
            <a:gdLst/>
            <a:ahLst/>
            <a:cxnLst/>
            <a:rect r="r" b="b" t="t" l="l"/>
            <a:pathLst>
              <a:path h="5024743" w="6677400">
                <a:moveTo>
                  <a:pt x="0" y="0"/>
                </a:moveTo>
                <a:lnTo>
                  <a:pt x="6677400" y="0"/>
                </a:lnTo>
                <a:lnTo>
                  <a:pt x="6677400" y="5024743"/>
                </a:lnTo>
                <a:lnTo>
                  <a:pt x="0" y="50247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27348" y="2933623"/>
            <a:ext cx="6474377" cy="4604901"/>
          </a:xfrm>
          <a:custGeom>
            <a:avLst/>
            <a:gdLst/>
            <a:ahLst/>
            <a:cxnLst/>
            <a:rect r="r" b="b" t="t" l="l"/>
            <a:pathLst>
              <a:path h="4604901" w="6474377">
                <a:moveTo>
                  <a:pt x="0" y="0"/>
                </a:moveTo>
                <a:lnTo>
                  <a:pt x="6474377" y="0"/>
                </a:lnTo>
                <a:lnTo>
                  <a:pt x="6474377" y="4604901"/>
                </a:lnTo>
                <a:lnTo>
                  <a:pt x="0" y="46049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Taking away a dog’s food or toy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827348" y="2933623"/>
            <a:ext cx="6474377" cy="4604901"/>
          </a:xfrm>
          <a:custGeom>
            <a:avLst/>
            <a:gdLst/>
            <a:ahLst/>
            <a:cxnLst/>
            <a:rect r="r" b="b" t="t" l="l"/>
            <a:pathLst>
              <a:path h="4604901" w="6474377">
                <a:moveTo>
                  <a:pt x="0" y="0"/>
                </a:moveTo>
                <a:lnTo>
                  <a:pt x="6474377" y="0"/>
                </a:lnTo>
                <a:lnTo>
                  <a:pt x="6474377" y="4604901"/>
                </a:lnTo>
                <a:lnTo>
                  <a:pt x="0" y="4604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2354188"/>
            <a:ext cx="8330660" cy="6254937"/>
          </a:xfrm>
          <a:custGeom>
            <a:avLst/>
            <a:gdLst/>
            <a:ahLst/>
            <a:cxnLst/>
            <a:rect r="r" b="b" t="t" l="l"/>
            <a:pathLst>
              <a:path h="6254937" w="8330660">
                <a:moveTo>
                  <a:pt x="0" y="0"/>
                </a:moveTo>
                <a:lnTo>
                  <a:pt x="8330660" y="0"/>
                </a:lnTo>
                <a:lnTo>
                  <a:pt x="8330660" y="6254936"/>
                </a:lnTo>
                <a:lnTo>
                  <a:pt x="0" y="6254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Tightly hugging a dog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144000" y="2354188"/>
            <a:ext cx="8330660" cy="6254937"/>
          </a:xfrm>
          <a:custGeom>
            <a:avLst/>
            <a:gdLst/>
            <a:ahLst/>
            <a:cxnLst/>
            <a:rect r="r" b="b" t="t" l="l"/>
            <a:pathLst>
              <a:path h="6254937" w="8330660">
                <a:moveTo>
                  <a:pt x="0" y="0"/>
                </a:moveTo>
                <a:lnTo>
                  <a:pt x="8330660" y="0"/>
                </a:lnTo>
                <a:lnTo>
                  <a:pt x="8330660" y="6254936"/>
                </a:lnTo>
                <a:lnTo>
                  <a:pt x="0" y="62549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58463" y="2733420"/>
            <a:ext cx="6760431" cy="5070323"/>
          </a:xfrm>
          <a:custGeom>
            <a:avLst/>
            <a:gdLst/>
            <a:ahLst/>
            <a:cxnLst/>
            <a:rect r="r" b="b" t="t" l="l"/>
            <a:pathLst>
              <a:path h="5070323" w="6760431">
                <a:moveTo>
                  <a:pt x="0" y="0"/>
                </a:moveTo>
                <a:lnTo>
                  <a:pt x="6760431" y="0"/>
                </a:lnTo>
                <a:lnTo>
                  <a:pt x="6760431" y="5070324"/>
                </a:lnTo>
                <a:lnTo>
                  <a:pt x="0" y="507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Going up to a sleeping dog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58463" y="2733420"/>
            <a:ext cx="6760431" cy="5070323"/>
          </a:xfrm>
          <a:custGeom>
            <a:avLst/>
            <a:gdLst/>
            <a:ahLst/>
            <a:cxnLst/>
            <a:rect r="r" b="b" t="t" l="l"/>
            <a:pathLst>
              <a:path h="5070323" w="6760431">
                <a:moveTo>
                  <a:pt x="0" y="0"/>
                </a:moveTo>
                <a:lnTo>
                  <a:pt x="6760431" y="0"/>
                </a:lnTo>
                <a:lnTo>
                  <a:pt x="6760431" y="5070324"/>
                </a:lnTo>
                <a:lnTo>
                  <a:pt x="0" y="50703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05476" y="3111404"/>
            <a:ext cx="6045857" cy="4766926"/>
          </a:xfrm>
          <a:custGeom>
            <a:avLst/>
            <a:gdLst/>
            <a:ahLst/>
            <a:cxnLst/>
            <a:rect r="r" b="b" t="t" l="l"/>
            <a:pathLst>
              <a:path h="4766926" w="6045857">
                <a:moveTo>
                  <a:pt x="0" y="0"/>
                </a:moveTo>
                <a:lnTo>
                  <a:pt x="6045857" y="0"/>
                </a:lnTo>
                <a:lnTo>
                  <a:pt x="6045857" y="4766926"/>
                </a:lnTo>
                <a:lnTo>
                  <a:pt x="0" y="4766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Teasing a dog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105476" y="3111404"/>
            <a:ext cx="6045857" cy="4766926"/>
          </a:xfrm>
          <a:custGeom>
            <a:avLst/>
            <a:gdLst/>
            <a:ahLst/>
            <a:cxnLst/>
            <a:rect r="r" b="b" t="t" l="l"/>
            <a:pathLst>
              <a:path h="4766926" w="6045857">
                <a:moveTo>
                  <a:pt x="0" y="0"/>
                </a:moveTo>
                <a:lnTo>
                  <a:pt x="6045857" y="0"/>
                </a:lnTo>
                <a:lnTo>
                  <a:pt x="6045857" y="4766926"/>
                </a:lnTo>
                <a:lnTo>
                  <a:pt x="0" y="47669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219935" y="2654966"/>
            <a:ext cx="7102655" cy="5332910"/>
          </a:xfrm>
          <a:custGeom>
            <a:avLst/>
            <a:gdLst/>
            <a:ahLst/>
            <a:cxnLst/>
            <a:rect r="r" b="b" t="t" l="l"/>
            <a:pathLst>
              <a:path h="5332910" w="7102655">
                <a:moveTo>
                  <a:pt x="0" y="0"/>
                </a:moveTo>
                <a:lnTo>
                  <a:pt x="7102654" y="0"/>
                </a:lnTo>
                <a:lnTo>
                  <a:pt x="7102654" y="5332910"/>
                </a:lnTo>
                <a:lnTo>
                  <a:pt x="0" y="5332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Pulling a dog’s tail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219935" y="2654966"/>
            <a:ext cx="7102655" cy="5332910"/>
          </a:xfrm>
          <a:custGeom>
            <a:avLst/>
            <a:gdLst/>
            <a:ahLst/>
            <a:cxnLst/>
            <a:rect r="r" b="b" t="t" l="l"/>
            <a:pathLst>
              <a:path h="5332910" w="7102655">
                <a:moveTo>
                  <a:pt x="0" y="0"/>
                </a:moveTo>
                <a:lnTo>
                  <a:pt x="7102654" y="0"/>
                </a:lnTo>
                <a:lnTo>
                  <a:pt x="7102654" y="5332910"/>
                </a:lnTo>
                <a:lnTo>
                  <a:pt x="0" y="5332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47452" y="2928742"/>
            <a:ext cx="6252720" cy="4668698"/>
          </a:xfrm>
          <a:custGeom>
            <a:avLst/>
            <a:gdLst/>
            <a:ahLst/>
            <a:cxnLst/>
            <a:rect r="r" b="b" t="t" l="l"/>
            <a:pathLst>
              <a:path h="4668698" w="6252720">
                <a:moveTo>
                  <a:pt x="0" y="0"/>
                </a:moveTo>
                <a:lnTo>
                  <a:pt x="6252720" y="0"/>
                </a:lnTo>
                <a:lnTo>
                  <a:pt x="6252720" y="4668698"/>
                </a:lnTo>
                <a:lnTo>
                  <a:pt x="0" y="4668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94075" y="923925"/>
            <a:ext cx="1069984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Is this behaviour </a:t>
            </a:r>
            <a:r>
              <a:rPr lang="en-US" sz="5199">
                <a:solidFill>
                  <a:srgbClr val="F34F2E"/>
                </a:solidFill>
                <a:latin typeface="Lexend Deca"/>
              </a:rPr>
              <a:t>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or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819967"/>
            <a:ext cx="8005706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Taking puppies away from a mother dog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4432" y="2485163"/>
            <a:ext cx="5836668" cy="5316674"/>
            <a:chOff x="0" y="0"/>
            <a:chExt cx="7782225" cy="70888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782225" cy="7088899"/>
            </a:xfrm>
            <a:custGeom>
              <a:avLst/>
              <a:gdLst/>
              <a:ahLst/>
              <a:cxnLst/>
              <a:rect r="r" b="b" t="t" l="l"/>
              <a:pathLst>
                <a:path h="7088899" w="7782225">
                  <a:moveTo>
                    <a:pt x="0" y="0"/>
                  </a:moveTo>
                  <a:lnTo>
                    <a:pt x="7782225" y="0"/>
                  </a:lnTo>
                  <a:lnTo>
                    <a:pt x="7782225" y="7088899"/>
                  </a:lnTo>
                  <a:lnTo>
                    <a:pt x="0" y="708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78546" y="1940955"/>
              <a:ext cx="582513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Canva Sans Bold"/>
                </a:rPr>
                <a:t>Unsafe!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947452" y="2928742"/>
            <a:ext cx="6252720" cy="4668698"/>
          </a:xfrm>
          <a:custGeom>
            <a:avLst/>
            <a:gdLst/>
            <a:ahLst/>
            <a:cxnLst/>
            <a:rect r="r" b="b" t="t" l="l"/>
            <a:pathLst>
              <a:path h="4668698" w="6252720">
                <a:moveTo>
                  <a:pt x="0" y="0"/>
                </a:moveTo>
                <a:lnTo>
                  <a:pt x="6252720" y="0"/>
                </a:lnTo>
                <a:lnTo>
                  <a:pt x="6252720" y="4668698"/>
                </a:lnTo>
                <a:lnTo>
                  <a:pt x="0" y="4668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5725" y="2281817"/>
            <a:ext cx="6976483" cy="6976483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8097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184431" y="2767941"/>
            <a:ext cx="5876644" cy="6004234"/>
          </a:xfrm>
          <a:custGeom>
            <a:avLst/>
            <a:gdLst/>
            <a:ahLst/>
            <a:cxnLst/>
            <a:rect r="r" b="b" t="t" l="l"/>
            <a:pathLst>
              <a:path h="6004234" w="5876644">
                <a:moveTo>
                  <a:pt x="0" y="0"/>
                </a:moveTo>
                <a:lnTo>
                  <a:pt x="5876644" y="0"/>
                </a:lnTo>
                <a:lnTo>
                  <a:pt x="5876644" y="6004234"/>
                </a:lnTo>
                <a:lnTo>
                  <a:pt x="0" y="6004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54743" y="4173725"/>
            <a:ext cx="1978362" cy="5084575"/>
          </a:xfrm>
          <a:custGeom>
            <a:avLst/>
            <a:gdLst/>
            <a:ahLst/>
            <a:cxnLst/>
            <a:rect r="r" b="b" t="t" l="l"/>
            <a:pathLst>
              <a:path h="5084575" w="1978362">
                <a:moveTo>
                  <a:pt x="0" y="0"/>
                </a:moveTo>
                <a:lnTo>
                  <a:pt x="1978362" y="0"/>
                </a:lnTo>
                <a:lnTo>
                  <a:pt x="1978362" y="5084575"/>
                </a:lnTo>
                <a:lnTo>
                  <a:pt x="0" y="5084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15645" y="1028700"/>
            <a:ext cx="6043655" cy="8229600"/>
          </a:xfrm>
          <a:custGeom>
            <a:avLst/>
            <a:gdLst/>
            <a:ahLst/>
            <a:cxnLst/>
            <a:rect r="r" b="b" t="t" l="l"/>
            <a:pathLst>
              <a:path h="8229600" w="6043655">
                <a:moveTo>
                  <a:pt x="0" y="0"/>
                </a:moveTo>
                <a:lnTo>
                  <a:pt x="6043655" y="0"/>
                </a:lnTo>
                <a:lnTo>
                  <a:pt x="60436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22" t="-206" r="-25637" b="-2391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458861"/>
            <a:ext cx="6878047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How many of you have done one or more of those things?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So, how should you act around dogs instead? (Especially dogs that are roaming free around you community).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473104"/>
            <a:ext cx="9523158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As you found out, all of the scenarios were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unsafe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!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37714" y="1762233"/>
            <a:ext cx="10050592" cy="7496067"/>
          </a:xfrm>
          <a:custGeom>
            <a:avLst/>
            <a:gdLst/>
            <a:ahLst/>
            <a:cxnLst/>
            <a:rect r="r" b="b" t="t" l="l"/>
            <a:pathLst>
              <a:path h="7496067" w="10050592">
                <a:moveTo>
                  <a:pt x="0" y="0"/>
                </a:moveTo>
                <a:lnTo>
                  <a:pt x="10050593" y="0"/>
                </a:lnTo>
                <a:lnTo>
                  <a:pt x="10050593" y="7496067"/>
                </a:lnTo>
                <a:lnTo>
                  <a:pt x="0" y="74960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45835"/>
            <a:ext cx="1093574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safe behaviour around dogs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192536"/>
            <a:ext cx="6809014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It is best to try and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stay a safe distance away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from dogs that are roaming loose in your community.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Often if you ignore them by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not making eye contact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and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walking by slowly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, they will not bother you.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4686" y="7057027"/>
            <a:ext cx="1902511" cy="1656915"/>
          </a:xfrm>
          <a:custGeom>
            <a:avLst/>
            <a:gdLst/>
            <a:ahLst/>
            <a:cxnLst/>
            <a:rect r="r" b="b" t="t" l="l"/>
            <a:pathLst>
              <a:path h="1656915" w="1902511">
                <a:moveTo>
                  <a:pt x="0" y="0"/>
                </a:moveTo>
                <a:lnTo>
                  <a:pt x="1902511" y="0"/>
                </a:lnTo>
                <a:lnTo>
                  <a:pt x="1902511" y="1656914"/>
                </a:lnTo>
                <a:lnTo>
                  <a:pt x="0" y="1656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56502" y="159621"/>
            <a:ext cx="6348786" cy="4555254"/>
          </a:xfrm>
          <a:custGeom>
            <a:avLst/>
            <a:gdLst/>
            <a:ahLst/>
            <a:cxnLst/>
            <a:rect r="r" b="b" t="t" l="l"/>
            <a:pathLst>
              <a:path h="4555254" w="6348786">
                <a:moveTo>
                  <a:pt x="0" y="0"/>
                </a:moveTo>
                <a:lnTo>
                  <a:pt x="6348786" y="0"/>
                </a:lnTo>
                <a:lnTo>
                  <a:pt x="6348786" y="4555254"/>
                </a:lnTo>
                <a:lnTo>
                  <a:pt x="0" y="45552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382161" y="6609398"/>
            <a:ext cx="7907255" cy="2552173"/>
            <a:chOff x="0" y="0"/>
            <a:chExt cx="10543006" cy="3402897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0543006" cy="3402897"/>
              <a:chOff x="0" y="0"/>
              <a:chExt cx="2082569" cy="672177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082569" cy="672177"/>
              </a:xfrm>
              <a:custGeom>
                <a:avLst/>
                <a:gdLst/>
                <a:ahLst/>
                <a:cxnLst/>
                <a:rect r="r" b="b" t="t" l="l"/>
                <a:pathLst>
                  <a:path h="672177" w="2082569">
                    <a:moveTo>
                      <a:pt x="49934" y="0"/>
                    </a:moveTo>
                    <a:lnTo>
                      <a:pt x="2032636" y="0"/>
                    </a:lnTo>
                    <a:cubicBezTo>
                      <a:pt x="2045879" y="0"/>
                      <a:pt x="2058580" y="5261"/>
                      <a:pt x="2067944" y="14625"/>
                    </a:cubicBezTo>
                    <a:cubicBezTo>
                      <a:pt x="2077308" y="23990"/>
                      <a:pt x="2082569" y="36690"/>
                      <a:pt x="2082569" y="49934"/>
                    </a:cubicBezTo>
                    <a:lnTo>
                      <a:pt x="2082569" y="622244"/>
                    </a:lnTo>
                    <a:cubicBezTo>
                      <a:pt x="2082569" y="635487"/>
                      <a:pt x="2077308" y="648188"/>
                      <a:pt x="2067944" y="657552"/>
                    </a:cubicBezTo>
                    <a:cubicBezTo>
                      <a:pt x="2058580" y="666916"/>
                      <a:pt x="2045879" y="672177"/>
                      <a:pt x="2032636" y="672177"/>
                    </a:cubicBezTo>
                    <a:lnTo>
                      <a:pt x="49934" y="672177"/>
                    </a:lnTo>
                    <a:cubicBezTo>
                      <a:pt x="36690" y="672177"/>
                      <a:pt x="23990" y="666916"/>
                      <a:pt x="14625" y="657552"/>
                    </a:cubicBezTo>
                    <a:cubicBezTo>
                      <a:pt x="5261" y="648188"/>
                      <a:pt x="0" y="635487"/>
                      <a:pt x="0" y="622244"/>
                    </a:cubicBezTo>
                    <a:lnTo>
                      <a:pt x="0" y="49934"/>
                    </a:lnTo>
                    <a:cubicBezTo>
                      <a:pt x="0" y="36690"/>
                      <a:pt x="5261" y="23990"/>
                      <a:pt x="14625" y="14625"/>
                    </a:cubicBezTo>
                    <a:cubicBezTo>
                      <a:pt x="23990" y="5261"/>
                      <a:pt x="36690" y="0"/>
                      <a:pt x="4993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rnd">
                <a:solidFill>
                  <a:srgbClr val="EF4925"/>
                </a:solidFill>
                <a:prstDash val="solid"/>
                <a:round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2082569" cy="71027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299239" y="76067"/>
              <a:ext cx="10162204" cy="3218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Never run away or scream at a dog that is coming too close. This will often make them excited or aggressive and they may chase and/or bite you.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2588032"/>
            <a:ext cx="11321638" cy="670843"/>
            <a:chOff x="0" y="0"/>
            <a:chExt cx="15095517" cy="89445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94458" cy="894458"/>
            </a:xfrm>
            <a:custGeom>
              <a:avLst/>
              <a:gdLst/>
              <a:ahLst/>
              <a:cxnLst/>
              <a:rect r="r" b="b" t="t" l="l"/>
              <a:pathLst>
                <a:path h="894458" w="894458">
                  <a:moveTo>
                    <a:pt x="0" y="0"/>
                  </a:moveTo>
                  <a:lnTo>
                    <a:pt x="894458" y="0"/>
                  </a:lnTo>
                  <a:lnTo>
                    <a:pt x="894458" y="894458"/>
                  </a:lnTo>
                  <a:lnTo>
                    <a:pt x="0" y="894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176223" y="-28598"/>
              <a:ext cx="13919294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Stand still with your arms at your sides or crossed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32141" y="3478063"/>
            <a:ext cx="11318196" cy="669946"/>
            <a:chOff x="0" y="0"/>
            <a:chExt cx="15090928" cy="8932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93261" cy="893261"/>
            </a:xfrm>
            <a:custGeom>
              <a:avLst/>
              <a:gdLst/>
              <a:ahLst/>
              <a:cxnLst/>
              <a:rect r="r" b="b" t="t" l="l"/>
              <a:pathLst>
                <a:path h="893261" w="893261">
                  <a:moveTo>
                    <a:pt x="0" y="0"/>
                  </a:moveTo>
                  <a:lnTo>
                    <a:pt x="893261" y="0"/>
                  </a:lnTo>
                  <a:lnTo>
                    <a:pt x="893261" y="893261"/>
                  </a:lnTo>
                  <a:lnTo>
                    <a:pt x="0" y="893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171634" y="-29196"/>
              <a:ext cx="13919294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Face away from them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4686" y="4381174"/>
            <a:ext cx="11315652" cy="667402"/>
            <a:chOff x="0" y="0"/>
            <a:chExt cx="15087536" cy="8898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89869" cy="889869"/>
            </a:xfrm>
            <a:custGeom>
              <a:avLst/>
              <a:gdLst/>
              <a:ahLst/>
              <a:cxnLst/>
              <a:rect r="r" b="b" t="t" l="l"/>
              <a:pathLst>
                <a:path h="889869" w="889869">
                  <a:moveTo>
                    <a:pt x="0" y="0"/>
                  </a:moveTo>
                  <a:lnTo>
                    <a:pt x="889869" y="0"/>
                  </a:lnTo>
                  <a:lnTo>
                    <a:pt x="889869" y="889869"/>
                  </a:lnTo>
                  <a:lnTo>
                    <a:pt x="0" y="889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168242" y="-30892"/>
              <a:ext cx="13919294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Look down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1908817" y="4905723"/>
            <a:ext cx="5700408" cy="4712337"/>
          </a:xfrm>
          <a:custGeom>
            <a:avLst/>
            <a:gdLst/>
            <a:ahLst/>
            <a:cxnLst/>
            <a:rect r="r" b="b" t="t" l="l"/>
            <a:pathLst>
              <a:path h="4712337" w="5700408">
                <a:moveTo>
                  <a:pt x="0" y="0"/>
                </a:moveTo>
                <a:lnTo>
                  <a:pt x="5700407" y="0"/>
                </a:lnTo>
                <a:lnTo>
                  <a:pt x="5700407" y="4712337"/>
                </a:lnTo>
                <a:lnTo>
                  <a:pt x="0" y="47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895350"/>
            <a:ext cx="850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If a dog is being overly curious and comes up to you, try this strategy: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5438458"/>
            <a:ext cx="1034064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Usually the dog will get bored and will walk off. 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19806" y="1245349"/>
            <a:ext cx="9797576" cy="7405334"/>
          </a:xfrm>
          <a:custGeom>
            <a:avLst/>
            <a:gdLst/>
            <a:ahLst/>
            <a:cxnLst/>
            <a:rect r="r" b="b" t="t" l="l"/>
            <a:pathLst>
              <a:path h="7405334" w="9797576">
                <a:moveTo>
                  <a:pt x="0" y="0"/>
                </a:moveTo>
                <a:lnTo>
                  <a:pt x="9797576" y="0"/>
                </a:lnTo>
                <a:lnTo>
                  <a:pt x="9797576" y="7405335"/>
                </a:lnTo>
                <a:lnTo>
                  <a:pt x="0" y="740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253105"/>
            <a:ext cx="7871189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If you are carrying something like food or toys that a dog is overly interested in,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throw it away from you.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That will often distract the dog and allow you to walk away slowly without them noticing or caring. 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623863"/>
            <a:ext cx="7636120" cy="2038899"/>
            <a:chOff x="0" y="0"/>
            <a:chExt cx="10181494" cy="2718532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0181494" cy="2718532"/>
              <a:chOff x="0" y="0"/>
              <a:chExt cx="2011159" cy="5369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011159" cy="536994"/>
              </a:xfrm>
              <a:custGeom>
                <a:avLst/>
                <a:gdLst/>
                <a:ahLst/>
                <a:cxnLst/>
                <a:rect r="r" b="b" t="t" l="l"/>
                <a:pathLst>
                  <a:path h="536994" w="2011159">
                    <a:moveTo>
                      <a:pt x="0" y="0"/>
                    </a:moveTo>
                    <a:lnTo>
                      <a:pt x="2011159" y="0"/>
                    </a:lnTo>
                    <a:lnTo>
                      <a:pt x="2011159" y="536994"/>
                    </a:lnTo>
                    <a:lnTo>
                      <a:pt x="0" y="53699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0477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2011159" cy="5750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72730" y="83339"/>
              <a:ext cx="9636033" cy="24185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Get on the ground in a curled up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brace position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, with your arms covering your face and head. 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231550" y="1585595"/>
            <a:ext cx="8893505" cy="6458781"/>
          </a:xfrm>
          <a:custGeom>
            <a:avLst/>
            <a:gdLst/>
            <a:ahLst/>
            <a:cxnLst/>
            <a:rect r="r" b="b" t="t" l="l"/>
            <a:pathLst>
              <a:path h="6458781" w="8893505">
                <a:moveTo>
                  <a:pt x="0" y="0"/>
                </a:moveTo>
                <a:lnTo>
                  <a:pt x="8893505" y="0"/>
                </a:lnTo>
                <a:lnTo>
                  <a:pt x="8893505" y="6458781"/>
                </a:lnTo>
                <a:lnTo>
                  <a:pt x="0" y="64587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895350"/>
            <a:ext cx="763612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If a dog is </a:t>
            </a:r>
            <a:r>
              <a:rPr lang="en-US" sz="3399">
                <a:solidFill>
                  <a:srgbClr val="000000"/>
                </a:solidFill>
                <a:latin typeface="Avenir Italics"/>
              </a:rPr>
              <a:t>really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not leaving you alone, try this: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113316"/>
            <a:ext cx="7636120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This is a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non-threatening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position for a dog and they may decide to leave you alone.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411085"/>
            <a:ext cx="7636120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Also, the brace position protects your important body parts if the dog does bite you. 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136982" y="1938951"/>
            <a:ext cx="8482203" cy="7319349"/>
            <a:chOff x="0" y="0"/>
            <a:chExt cx="18351500" cy="15835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74420" y="3459480"/>
              <a:ext cx="13009880" cy="10297159"/>
            </a:xfrm>
            <a:custGeom>
              <a:avLst/>
              <a:gdLst/>
              <a:ahLst/>
              <a:cxnLst/>
              <a:rect r="r" b="b" t="t" l="l"/>
              <a:pathLst>
                <a:path h="10297159" w="13009880">
                  <a:moveTo>
                    <a:pt x="0" y="0"/>
                  </a:moveTo>
                  <a:lnTo>
                    <a:pt x="13009880" y="0"/>
                  </a:lnTo>
                  <a:lnTo>
                    <a:pt x="13009880" y="10297159"/>
                  </a:lnTo>
                  <a:lnTo>
                    <a:pt x="0" y="10297159"/>
                  </a:lnTo>
                  <a:close/>
                </a:path>
              </a:pathLst>
            </a:custGeom>
            <a:blipFill>
              <a:blip r:embed="rId2"/>
              <a:stretch>
                <a:fillRect l="-9398" t="0" r="-939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351500" cy="15835630"/>
            </a:xfrm>
            <a:custGeom>
              <a:avLst/>
              <a:gdLst/>
              <a:ahLst/>
              <a:cxnLst/>
              <a:rect r="r" b="b" t="t" l="l"/>
              <a:pathLst>
                <a:path h="15835630" w="18351500">
                  <a:moveTo>
                    <a:pt x="0" y="0"/>
                  </a:moveTo>
                  <a:lnTo>
                    <a:pt x="0" y="15835630"/>
                  </a:lnTo>
                  <a:lnTo>
                    <a:pt x="18351500" y="15835630"/>
                  </a:lnTo>
                  <a:lnTo>
                    <a:pt x="18351500" y="0"/>
                  </a:lnTo>
                  <a:lnTo>
                    <a:pt x="0" y="0"/>
                  </a:lnTo>
                  <a:close/>
                  <a:moveTo>
                    <a:pt x="13288011" y="12829540"/>
                  </a:moveTo>
                  <a:lnTo>
                    <a:pt x="1766570" y="12829540"/>
                  </a:lnTo>
                  <a:lnTo>
                    <a:pt x="1766570" y="4297680"/>
                  </a:lnTo>
                  <a:lnTo>
                    <a:pt x="13288011" y="4297680"/>
                  </a:lnTo>
                  <a:lnTo>
                    <a:pt x="13288011" y="12829540"/>
                  </a:lnTo>
                  <a:close/>
                </a:path>
              </a:pathLst>
            </a:custGeom>
            <a:blipFill>
              <a:blip r:embed="rId3"/>
              <a:stretch>
                <a:fillRect l="-315" t="0" r="-31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7402730" y="715503"/>
            <a:ext cx="3720108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Role Play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2244" y="902748"/>
            <a:ext cx="16657056" cy="8355552"/>
            <a:chOff x="0" y="0"/>
            <a:chExt cx="22209408" cy="11140736"/>
          </a:xfrm>
        </p:grpSpPr>
        <p:grpSp>
          <p:nvGrpSpPr>
            <p:cNvPr name="Group 3" id="3"/>
            <p:cNvGrpSpPr>
              <a:grpSpLocks noChangeAspect="true"/>
            </p:cNvGrpSpPr>
            <p:nvPr/>
          </p:nvGrpSpPr>
          <p:grpSpPr>
            <a:xfrm rot="0">
              <a:off x="14044196" y="167936"/>
              <a:ext cx="8165212" cy="10972800"/>
              <a:chOff x="0" y="0"/>
              <a:chExt cx="3663950" cy="492379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31750" y="31750"/>
                <a:ext cx="3600450" cy="4859020"/>
              </a:xfrm>
              <a:custGeom>
                <a:avLst/>
                <a:gdLst/>
                <a:ahLst/>
                <a:cxnLst/>
                <a:rect r="r" b="b" t="t" l="l"/>
                <a:pathLst>
                  <a:path h="4859020" w="3600450">
                    <a:moveTo>
                      <a:pt x="3600450" y="4499610"/>
                    </a:moveTo>
                    <a:cubicBezTo>
                      <a:pt x="3600450" y="4699000"/>
                      <a:pt x="3439160" y="4859020"/>
                      <a:pt x="3241040" y="4859020"/>
                    </a:cubicBezTo>
                    <a:lnTo>
                      <a:pt x="359410" y="4859020"/>
                    </a:lnTo>
                    <a:cubicBezTo>
                      <a:pt x="160020" y="4859020"/>
                      <a:pt x="0" y="4697730"/>
                      <a:pt x="0" y="4499610"/>
                    </a:cubicBezTo>
                    <a:lnTo>
                      <a:pt x="0" y="359410"/>
                    </a:lnTo>
                    <a:cubicBezTo>
                      <a:pt x="0" y="160020"/>
                      <a:pt x="161290" y="0"/>
                      <a:pt x="359410" y="0"/>
                    </a:cubicBezTo>
                    <a:lnTo>
                      <a:pt x="3239770" y="0"/>
                    </a:lnTo>
                    <a:cubicBezTo>
                      <a:pt x="3439160" y="0"/>
                      <a:pt x="3599180" y="161290"/>
                      <a:pt x="3599180" y="359410"/>
                    </a:cubicBezTo>
                    <a:lnTo>
                      <a:pt x="3600450" y="449961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9867" t="-4488" r="-1764" b="-5800"/>
                </a:stretch>
              </a:blipFill>
            </p:spPr>
          </p:sp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3663950" cy="4923790"/>
              </a:xfrm>
              <a:custGeom>
                <a:avLst/>
                <a:gdLst/>
                <a:ahLst/>
                <a:cxnLst/>
                <a:rect r="r" b="b" t="t" l="l"/>
                <a:pathLst>
                  <a:path h="4923790" w="3663950">
                    <a:moveTo>
                      <a:pt x="3271520" y="4923790"/>
                    </a:moveTo>
                    <a:lnTo>
                      <a:pt x="391160" y="4923790"/>
                    </a:lnTo>
                    <a:cubicBezTo>
                      <a:pt x="175260" y="4923790"/>
                      <a:pt x="0" y="4748530"/>
                      <a:pt x="0" y="4532630"/>
                    </a:cubicBezTo>
                    <a:lnTo>
                      <a:pt x="0" y="392430"/>
                    </a:lnTo>
                    <a:cubicBezTo>
                      <a:pt x="0" y="175260"/>
                      <a:pt x="175260" y="0"/>
                      <a:pt x="391160" y="0"/>
                    </a:cubicBezTo>
                    <a:lnTo>
                      <a:pt x="3271520" y="0"/>
                    </a:lnTo>
                    <a:cubicBezTo>
                      <a:pt x="3487420" y="0"/>
                      <a:pt x="3662680" y="175260"/>
                      <a:pt x="3662680" y="391160"/>
                    </a:cubicBezTo>
                    <a:lnTo>
                      <a:pt x="3662680" y="4531360"/>
                    </a:lnTo>
                    <a:cubicBezTo>
                      <a:pt x="3663950" y="4747260"/>
                      <a:pt x="3487420" y="4923790"/>
                      <a:pt x="3271520" y="4923790"/>
                    </a:cubicBezTo>
                    <a:close/>
                    <a:moveTo>
                      <a:pt x="391160" y="63500"/>
                    </a:moveTo>
                    <a:cubicBezTo>
                      <a:pt x="210820" y="63500"/>
                      <a:pt x="63500" y="210820"/>
                      <a:pt x="63500" y="391160"/>
                    </a:cubicBezTo>
                    <a:lnTo>
                      <a:pt x="63500" y="4531360"/>
                    </a:lnTo>
                    <a:cubicBezTo>
                      <a:pt x="63500" y="4712970"/>
                      <a:pt x="210820" y="4859020"/>
                      <a:pt x="391160" y="4859020"/>
                    </a:cubicBezTo>
                    <a:lnTo>
                      <a:pt x="3271520" y="4859020"/>
                    </a:lnTo>
                    <a:cubicBezTo>
                      <a:pt x="3453130" y="4859020"/>
                      <a:pt x="3599180" y="4711700"/>
                      <a:pt x="3599180" y="4531360"/>
                    </a:cubicBezTo>
                    <a:lnTo>
                      <a:pt x="3599180" y="391160"/>
                    </a:lnTo>
                    <a:cubicBezTo>
                      <a:pt x="3599180" y="209550"/>
                      <a:pt x="3451860" y="63500"/>
                      <a:pt x="3271520" y="63500"/>
                    </a:cubicBezTo>
                    <a:lnTo>
                      <a:pt x="391160" y="63500"/>
                    </a:lnTo>
                    <a:close/>
                  </a:path>
                </a:pathLst>
              </a:custGeom>
              <a:solidFill>
                <a:srgbClr val="EF4925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568608" y="2321432"/>
              <a:ext cx="6771698" cy="3218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Although dogs don’t speak Inuktitut, English or French, they </a:t>
              </a:r>
              <a:r>
                <a:rPr lang="en-US" sz="3399">
                  <a:solidFill>
                    <a:srgbClr val="000000"/>
                  </a:solidFill>
                  <a:latin typeface="Avenir Italics"/>
                </a:rPr>
                <a:t>do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communicate 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with us. 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7879809" y="2331102"/>
              <a:ext cx="4829874" cy="3332613"/>
            </a:xfrm>
            <a:custGeom>
              <a:avLst/>
              <a:gdLst/>
              <a:ahLst/>
              <a:cxnLst/>
              <a:rect r="r" b="b" t="t" l="l"/>
              <a:pathLst>
                <a:path h="3332613" w="4829874">
                  <a:moveTo>
                    <a:pt x="0" y="0"/>
                  </a:moveTo>
                  <a:lnTo>
                    <a:pt x="4829874" y="0"/>
                  </a:lnTo>
                  <a:lnTo>
                    <a:pt x="4829874" y="3332614"/>
                  </a:lnTo>
                  <a:lnTo>
                    <a:pt x="0" y="3332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-171450"/>
              <a:ext cx="11140192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Bebas Neue Bold"/>
                </a:rPr>
                <a:t>Dog Communication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665876" y="6321932"/>
              <a:ext cx="11214266" cy="4018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The main way that dogs communicate is through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body language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.</a:t>
              </a:r>
            </a:p>
            <a:p>
              <a:pPr>
                <a:lnSpc>
                  <a:spcPts val="4759"/>
                </a:lnSpc>
              </a:pPr>
            </a:p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Understanding dog body language can help us be safe around dogs. 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01216"/>
            <a:ext cx="728588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Dog Body langauge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253105"/>
            <a:ext cx="9281506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Dogs show us how they are feeling with their whole bodies!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Look closely at this dog’s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ears, mouth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and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 tail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for clues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.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Bold"/>
              </a:rPr>
              <a:t>How do you think they are feeling?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</a:t>
            </a:r>
          </a:p>
          <a:p>
            <a:pPr>
              <a:lnSpc>
                <a:spcPts val="4759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1031181" y="2134622"/>
            <a:ext cx="6096384" cy="6017756"/>
            <a:chOff x="0" y="0"/>
            <a:chExt cx="8128512" cy="80236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1329816"/>
              <a:ext cx="8128512" cy="5666511"/>
            </a:xfrm>
            <a:custGeom>
              <a:avLst/>
              <a:gdLst/>
              <a:ahLst/>
              <a:cxnLst/>
              <a:rect r="r" b="b" t="t" l="l"/>
              <a:pathLst>
                <a:path h="5666511" w="8128512">
                  <a:moveTo>
                    <a:pt x="0" y="0"/>
                  </a:moveTo>
                  <a:lnTo>
                    <a:pt x="8128512" y="0"/>
                  </a:lnTo>
                  <a:lnTo>
                    <a:pt x="8128512" y="5666510"/>
                  </a:lnTo>
                  <a:lnTo>
                    <a:pt x="0" y="5666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52419" y="0"/>
              <a:ext cx="8023675" cy="8023675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70548" y="1203947"/>
            <a:ext cx="8546905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Happy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095808" y="2558741"/>
            <a:ext cx="6096384" cy="6017756"/>
            <a:chOff x="0" y="0"/>
            <a:chExt cx="8128512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1329816"/>
              <a:ext cx="8128512" cy="5666511"/>
            </a:xfrm>
            <a:custGeom>
              <a:avLst/>
              <a:gdLst/>
              <a:ahLst/>
              <a:cxnLst/>
              <a:rect r="r" b="b" t="t" l="l"/>
              <a:pathLst>
                <a:path h="5666511" w="8128512">
                  <a:moveTo>
                    <a:pt x="0" y="0"/>
                  </a:moveTo>
                  <a:lnTo>
                    <a:pt x="8128512" y="0"/>
                  </a:lnTo>
                  <a:lnTo>
                    <a:pt x="8128512" y="5666510"/>
                  </a:lnTo>
                  <a:lnTo>
                    <a:pt x="0" y="5666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52419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35122" y="2552868"/>
            <a:ext cx="6017756" cy="6017756"/>
            <a:chOff x="0" y="0"/>
            <a:chExt cx="8023675" cy="8023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51931" y="672671"/>
              <a:ext cx="6719813" cy="6678333"/>
            </a:xfrm>
            <a:custGeom>
              <a:avLst/>
              <a:gdLst/>
              <a:ahLst/>
              <a:cxnLst/>
              <a:rect r="r" b="b" t="t" l="l"/>
              <a:pathLst>
                <a:path h="6678333" w="6719813">
                  <a:moveTo>
                    <a:pt x="0" y="0"/>
                  </a:moveTo>
                  <a:lnTo>
                    <a:pt x="6719813" y="0"/>
                  </a:lnTo>
                  <a:lnTo>
                    <a:pt x="6719813" y="6678333"/>
                  </a:lnTo>
                  <a:lnTo>
                    <a:pt x="0" y="6678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  <p:sp>
        <p:nvSpPr>
          <p:cNvPr name="TextBox 7" id="7"/>
          <p:cNvSpPr txBox="true"/>
          <p:nvPr/>
        </p:nvSpPr>
        <p:spPr>
          <a:xfrm rot="0">
            <a:off x="5242768" y="1144746"/>
            <a:ext cx="7802463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How is this dog feeling? 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039174" y="1127502"/>
            <a:ext cx="2209651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Playful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35122" y="2552868"/>
            <a:ext cx="6017756" cy="6017756"/>
            <a:chOff x="0" y="0"/>
            <a:chExt cx="8023675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51931" y="672671"/>
              <a:ext cx="6719813" cy="6678333"/>
            </a:xfrm>
            <a:custGeom>
              <a:avLst/>
              <a:gdLst/>
              <a:ahLst/>
              <a:cxnLst/>
              <a:rect r="r" b="b" t="t" l="l"/>
              <a:pathLst>
                <a:path h="6678333" w="6719813">
                  <a:moveTo>
                    <a:pt x="0" y="0"/>
                  </a:moveTo>
                  <a:lnTo>
                    <a:pt x="6719813" y="0"/>
                  </a:lnTo>
                  <a:lnTo>
                    <a:pt x="6719813" y="6678333"/>
                  </a:lnTo>
                  <a:lnTo>
                    <a:pt x="0" y="6678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42768" y="1144746"/>
            <a:ext cx="7802463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How is this dog feeling?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35122" y="2569832"/>
            <a:ext cx="6017756" cy="6017756"/>
            <a:chOff x="0" y="0"/>
            <a:chExt cx="8023675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2474" y="1928083"/>
              <a:ext cx="7638726" cy="4167509"/>
            </a:xfrm>
            <a:custGeom>
              <a:avLst/>
              <a:gdLst/>
              <a:ahLst/>
              <a:cxnLst/>
              <a:rect r="r" b="b" t="t" l="l"/>
              <a:pathLst>
                <a:path h="4167509" w="7638726">
                  <a:moveTo>
                    <a:pt x="0" y="0"/>
                  </a:moveTo>
                  <a:lnTo>
                    <a:pt x="7638726" y="0"/>
                  </a:lnTo>
                  <a:lnTo>
                    <a:pt x="7638726" y="4167509"/>
                  </a:lnTo>
                  <a:lnTo>
                    <a:pt x="0" y="4167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177212" y="1144746"/>
            <a:ext cx="1933575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Angry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35122" y="2569832"/>
            <a:ext cx="6017756" cy="6017756"/>
            <a:chOff x="0" y="0"/>
            <a:chExt cx="8023675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2474" y="1928083"/>
              <a:ext cx="7638726" cy="4167509"/>
            </a:xfrm>
            <a:custGeom>
              <a:avLst/>
              <a:gdLst/>
              <a:ahLst/>
              <a:cxnLst/>
              <a:rect r="r" b="b" t="t" l="l"/>
              <a:pathLst>
                <a:path h="4167509" w="7638726">
                  <a:moveTo>
                    <a:pt x="0" y="0"/>
                  </a:moveTo>
                  <a:lnTo>
                    <a:pt x="7638726" y="0"/>
                  </a:lnTo>
                  <a:lnTo>
                    <a:pt x="7638726" y="4167509"/>
                  </a:lnTo>
                  <a:lnTo>
                    <a:pt x="0" y="4167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42768" y="1144746"/>
            <a:ext cx="7802463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How is this dog feeling?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35122" y="2569832"/>
            <a:ext cx="6017756" cy="6017756"/>
            <a:chOff x="0" y="0"/>
            <a:chExt cx="8023675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834255" y="768850"/>
              <a:ext cx="6355165" cy="6485975"/>
            </a:xfrm>
            <a:custGeom>
              <a:avLst/>
              <a:gdLst/>
              <a:ahLst/>
              <a:cxnLst/>
              <a:rect r="r" b="b" t="t" l="l"/>
              <a:pathLst>
                <a:path h="6485975" w="6355165">
                  <a:moveTo>
                    <a:pt x="0" y="0"/>
                  </a:moveTo>
                  <a:lnTo>
                    <a:pt x="6355165" y="0"/>
                  </a:lnTo>
                  <a:lnTo>
                    <a:pt x="6355165" y="6485975"/>
                  </a:lnTo>
                  <a:lnTo>
                    <a:pt x="0" y="6485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957617" y="1144746"/>
            <a:ext cx="2372767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Excited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35122" y="2569832"/>
            <a:ext cx="6017756" cy="6017756"/>
            <a:chOff x="0" y="0"/>
            <a:chExt cx="8023675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834255" y="768850"/>
              <a:ext cx="6355165" cy="6485975"/>
            </a:xfrm>
            <a:custGeom>
              <a:avLst/>
              <a:gdLst/>
              <a:ahLst/>
              <a:cxnLst/>
              <a:rect r="r" b="b" t="t" l="l"/>
              <a:pathLst>
                <a:path h="6485975" w="6355165">
                  <a:moveTo>
                    <a:pt x="0" y="0"/>
                  </a:moveTo>
                  <a:lnTo>
                    <a:pt x="6355165" y="0"/>
                  </a:lnTo>
                  <a:lnTo>
                    <a:pt x="6355165" y="6485975"/>
                  </a:lnTo>
                  <a:lnTo>
                    <a:pt x="0" y="6485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35122" y="2569832"/>
            <a:ext cx="6017756" cy="6017756"/>
            <a:chOff x="0" y="0"/>
            <a:chExt cx="8023675" cy="8023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40094" y="1581468"/>
              <a:ext cx="6943486" cy="4860739"/>
            </a:xfrm>
            <a:custGeom>
              <a:avLst/>
              <a:gdLst/>
              <a:ahLst/>
              <a:cxnLst/>
              <a:rect r="r" b="b" t="t" l="l"/>
              <a:pathLst>
                <a:path h="4860739" w="6943486">
                  <a:moveTo>
                    <a:pt x="0" y="0"/>
                  </a:moveTo>
                  <a:lnTo>
                    <a:pt x="6943486" y="0"/>
                  </a:lnTo>
                  <a:lnTo>
                    <a:pt x="6943486" y="4860739"/>
                  </a:lnTo>
                  <a:lnTo>
                    <a:pt x="0" y="4860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6912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  <p:sp>
        <p:nvSpPr>
          <p:cNvPr name="TextBox 7" id="7"/>
          <p:cNvSpPr txBox="true"/>
          <p:nvPr/>
        </p:nvSpPr>
        <p:spPr>
          <a:xfrm rot="0">
            <a:off x="5242768" y="1144746"/>
            <a:ext cx="7802463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How is this dog feeling? 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016404" y="1144746"/>
            <a:ext cx="2255193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Scared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35122" y="2569832"/>
            <a:ext cx="6017756" cy="6017756"/>
            <a:chOff x="0" y="0"/>
            <a:chExt cx="8023675" cy="80236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540094" y="1581468"/>
              <a:ext cx="6943486" cy="4860739"/>
            </a:xfrm>
            <a:custGeom>
              <a:avLst/>
              <a:gdLst/>
              <a:ahLst/>
              <a:cxnLst/>
              <a:rect r="r" b="b" t="t" l="l"/>
              <a:pathLst>
                <a:path h="4860739" w="6943486">
                  <a:moveTo>
                    <a:pt x="0" y="0"/>
                  </a:moveTo>
                  <a:lnTo>
                    <a:pt x="6943486" y="0"/>
                  </a:lnTo>
                  <a:lnTo>
                    <a:pt x="6943486" y="4860739"/>
                  </a:lnTo>
                  <a:lnTo>
                    <a:pt x="0" y="4860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6912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8023675" cy="802367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9271" lIns="49271" bIns="49271" rIns="4927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27283" y="2438469"/>
            <a:ext cx="7476704" cy="5607528"/>
          </a:xfrm>
          <a:custGeom>
            <a:avLst/>
            <a:gdLst/>
            <a:ahLst/>
            <a:cxnLst/>
            <a:rect r="r" b="b" t="t" l="l"/>
            <a:pathLst>
              <a:path h="5607528" w="7476704">
                <a:moveTo>
                  <a:pt x="0" y="0"/>
                </a:moveTo>
                <a:lnTo>
                  <a:pt x="7476704" y="0"/>
                </a:lnTo>
                <a:lnTo>
                  <a:pt x="7476704" y="5607529"/>
                </a:lnTo>
                <a:lnTo>
                  <a:pt x="0" y="560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114300" cap="rnd">
            <a:solidFill>
              <a:srgbClr val="EF4925"/>
            </a:solidFill>
            <a:prstDash val="solid"/>
            <a:round/>
          </a:ln>
        </p:spPr>
      </p:sp>
      <p:sp>
        <p:nvSpPr>
          <p:cNvPr name="TextBox 3" id="3"/>
          <p:cNvSpPr txBox="true"/>
          <p:nvPr/>
        </p:nvSpPr>
        <p:spPr>
          <a:xfrm rot="0">
            <a:off x="1028700" y="2305119"/>
            <a:ext cx="8347585" cy="664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You should never approach dogs that looks scared or angry. This may put you at risk of being bitten.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You should also be careful around dogs who are playful and excited, as they may bite you too. 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The safest dogs to be around are dogs that know you well, who feel safe with you, and are feeling happy.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28870"/>
            <a:ext cx="419903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Dog safety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7212" y="1266527"/>
            <a:ext cx="6100747" cy="7753947"/>
          </a:xfrm>
          <a:custGeom>
            <a:avLst/>
            <a:gdLst/>
            <a:ahLst/>
            <a:cxnLst/>
            <a:rect r="r" b="b" t="t" l="l"/>
            <a:pathLst>
              <a:path h="7753947" w="6100747">
                <a:moveTo>
                  <a:pt x="0" y="0"/>
                </a:moveTo>
                <a:lnTo>
                  <a:pt x="6100746" y="0"/>
                </a:lnTo>
                <a:lnTo>
                  <a:pt x="6100746" y="7753946"/>
                </a:lnTo>
                <a:lnTo>
                  <a:pt x="0" y="7753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112" t="-31999" r="-115850" b="-1403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6487795"/>
            <a:ext cx="601446" cy="601446"/>
          </a:xfrm>
          <a:custGeom>
            <a:avLst/>
            <a:gdLst/>
            <a:ahLst/>
            <a:cxnLst/>
            <a:rect r="r" b="b" t="t" l="l"/>
            <a:pathLst>
              <a:path h="601446" w="601446">
                <a:moveTo>
                  <a:pt x="0" y="0"/>
                </a:moveTo>
                <a:lnTo>
                  <a:pt x="601446" y="0"/>
                </a:lnTo>
                <a:lnTo>
                  <a:pt x="601446" y="601446"/>
                </a:lnTo>
                <a:lnTo>
                  <a:pt x="0" y="601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8309155"/>
            <a:ext cx="601446" cy="601446"/>
          </a:xfrm>
          <a:custGeom>
            <a:avLst/>
            <a:gdLst/>
            <a:ahLst/>
            <a:cxnLst/>
            <a:rect r="r" b="b" t="t" l="l"/>
            <a:pathLst>
              <a:path h="601446" w="601446">
                <a:moveTo>
                  <a:pt x="0" y="0"/>
                </a:moveTo>
                <a:lnTo>
                  <a:pt x="601446" y="0"/>
                </a:lnTo>
                <a:lnTo>
                  <a:pt x="601446" y="601446"/>
                </a:lnTo>
                <a:lnTo>
                  <a:pt x="0" y="601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63191" y="4014042"/>
            <a:ext cx="1943164" cy="1921303"/>
          </a:xfrm>
          <a:custGeom>
            <a:avLst/>
            <a:gdLst/>
            <a:ahLst/>
            <a:cxnLst/>
            <a:rect r="r" b="b" t="t" l="l"/>
            <a:pathLst>
              <a:path h="1921303" w="1943164">
                <a:moveTo>
                  <a:pt x="0" y="0"/>
                </a:moveTo>
                <a:lnTo>
                  <a:pt x="1943164" y="0"/>
                </a:lnTo>
                <a:lnTo>
                  <a:pt x="1943164" y="1921303"/>
                </a:lnTo>
                <a:lnTo>
                  <a:pt x="0" y="19213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723113"/>
            <a:ext cx="9453116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What have you learned?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528335"/>
            <a:ext cx="9690860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Go back to the KWL Chart that you started in Lesson 1. It’s time to fill out the last collumn- “What I Learned”!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67798" y="6210935"/>
            <a:ext cx="8851762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What have you learned about rabies in this program that you didn’t know before?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What will you remember 1 month from now or 1 year from now?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038725"/>
            <a:ext cx="8851762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Think about: 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96" r="0" b="-929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22879"/>
            <a:ext cx="565487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Let’s practice!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DAGC4pKTpZM</dc:identifier>
  <dcterms:modified xsi:type="dcterms:W3CDTF">2011-08-01T06:04:30Z</dcterms:modified>
  <cp:revision>1</cp:revision>
  <dc:title>English - NRAPEP Lesson 4: Humans and Dogs- Slides</dc:title>
</cp:coreProperties>
</file>